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media/image3.svg" ContentType="image/svg+xml"/>
  <Override PartName="/ppt/media/image5.svg" ContentType="image/svg+xml"/>
  <Override PartName="/ppt/media/image7.svg" ContentType="image/svg+xml"/>
  <Override PartName="/ppt/media/image9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4"/>
  </p:notesMasterIdLst>
  <p:handoutMasterIdLst>
    <p:handoutMasterId r:id="rId17"/>
  </p:handoutMasterIdLst>
  <p:sldIdLst>
    <p:sldId id="258" r:id="rId3"/>
    <p:sldId id="259" r:id="rId5"/>
    <p:sldId id="260" r:id="rId6"/>
    <p:sldId id="266" r:id="rId7"/>
    <p:sldId id="261" r:id="rId8"/>
    <p:sldId id="267" r:id="rId9"/>
    <p:sldId id="262" r:id="rId10"/>
    <p:sldId id="272" r:id="rId11"/>
    <p:sldId id="271" r:id="rId12"/>
    <p:sldId id="263" r:id="rId13"/>
    <p:sldId id="276" r:id="rId14"/>
    <p:sldId id="273" r:id="rId15"/>
    <p:sldId id="277" r:id="rId16"/>
  </p:sldIdLst>
  <p:sldSz cx="12192000" cy="6858000"/>
  <p:notesSz cx="6858000" cy="9144000"/>
  <p:custDataLst>
    <p:tags r:id="rId2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4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353" userDrawn="1">
          <p15:clr>
            <a:srgbClr val="A4A3A4"/>
          </p15:clr>
        </p15:guide>
        <p15:guide id="4" pos="7312" userDrawn="1">
          <p15:clr>
            <a:srgbClr val="A4A3A4"/>
          </p15:clr>
        </p15:guide>
        <p15:guide id="5" orient="horz" pos="530" userDrawn="1">
          <p15:clr>
            <a:srgbClr val="A4A3A4"/>
          </p15:clr>
        </p15:guide>
        <p15:guide id="6" orient="horz" pos="37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9A656"/>
    <a:srgbClr val="033E7C"/>
    <a:srgbClr val="FABC7F"/>
    <a:srgbClr val="0561BF"/>
    <a:srgbClr val="75BCFE"/>
    <a:srgbClr val="A5D3FE"/>
    <a:srgbClr val="CDE6FE"/>
    <a:srgbClr val="F0F8FF"/>
    <a:srgbClr val="FEEB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64"/>
        <p:guide pos="3840"/>
        <p:guide pos="353"/>
        <p:guide pos="7312"/>
        <p:guide orient="horz" pos="530"/>
        <p:guide orient="horz" pos="3772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gs" Target="tags/tag29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handoutMaster" Target="handoutMasters/handoutMaster1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思源黑体 CN Bold" panose="020B0800000000000000" charset="-122"/>
              <a:ea typeface="仓耳渔阳体 W02" panose="02020400000000000000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思源黑体 CN Bold" panose="020B0800000000000000" charset="-122"/>
                <a:ea typeface="仓耳渔阳体 W02" panose="02020400000000000000" charset="-122"/>
              </a:rPr>
            </a:fld>
            <a:endParaRPr lang="zh-CN" altLang="en-US">
              <a:latin typeface="思源黑体 CN Bold" panose="020B0800000000000000" charset="-122"/>
              <a:ea typeface="仓耳渔阳体 W02" panose="02020400000000000000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思源黑体 CN Bold" panose="020B0800000000000000" charset="-122"/>
              <a:ea typeface="仓耳渔阳体 W02" panose="02020400000000000000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思源黑体 CN Bold" panose="020B0800000000000000" charset="-122"/>
                <a:ea typeface="仓耳渔阳体 W02" panose="02020400000000000000" charset="-122"/>
              </a:rPr>
            </a:fld>
            <a:endParaRPr lang="zh-CN" altLang="en-US">
              <a:latin typeface="思源黑体 CN Bold" panose="020B0800000000000000" charset="-122"/>
              <a:ea typeface="仓耳渔阳体 W02" panose="02020400000000000000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思源黑体 CN Bold" panose="020B0800000000000000" charset="-122"/>
                <a:ea typeface="仓耳渔阳体 W02" panose="02020400000000000000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思源黑体 CN Bold" panose="020B0800000000000000" charset="-122"/>
                <a:ea typeface="仓耳渔阳体 W02" panose="02020400000000000000" charset="-122"/>
              </a:defRPr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思源黑体 CN Bold" panose="020B0800000000000000" charset="-122"/>
                <a:ea typeface="仓耳渔阳体 W02" panose="02020400000000000000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思源黑体 CN Bold" panose="020B0800000000000000" charset="-122"/>
                <a:ea typeface="仓耳渔阳体 W02" panose="02020400000000000000" charset="-122"/>
              </a:defRPr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思源黑体 CN Bold" panose="020B0800000000000000" charset="-122"/>
        <a:ea typeface="仓耳渔阳体 W02" panose="02020400000000000000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思源黑体 CN Bold" panose="020B0800000000000000" charset="-122"/>
        <a:ea typeface="仓耳渔阳体 W02" panose="02020400000000000000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思源黑体 CN Bold" panose="020B0800000000000000" charset="-122"/>
        <a:ea typeface="仓耳渔阳体 W02" panose="02020400000000000000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思源黑体 CN Bold" panose="020B0800000000000000" charset="-122"/>
        <a:ea typeface="仓耳渔阳体 W02" panose="02020400000000000000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思源黑体 CN Bold" panose="020B0800000000000000" charset="-122"/>
        <a:ea typeface="仓耳渔阳体 W02" panose="02020400000000000000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4.xml"/><Relationship Id="rId4" Type="http://schemas.openxmlformats.org/officeDocument/2006/relationships/tags" Target="../tags/tag53.xml"/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9.xml"/><Relationship Id="rId5" Type="http://schemas.openxmlformats.org/officeDocument/2006/relationships/tags" Target="../tags/tag58.xml"/><Relationship Id="rId4" Type="http://schemas.openxmlformats.org/officeDocument/2006/relationships/tags" Target="../tags/tag57.xml"/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7" Type="http://schemas.openxmlformats.org/officeDocument/2006/relationships/tags" Target="../tags/tag39.xml"/><Relationship Id="rId6" Type="http://schemas.openxmlformats.org/officeDocument/2006/relationships/tags" Target="../tags/tag38.xml"/><Relationship Id="rId5" Type="http://schemas.openxmlformats.org/officeDocument/2006/relationships/tags" Target="../tags/tag37.xml"/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5.xml"/><Relationship Id="rId6" Type="http://schemas.openxmlformats.org/officeDocument/2006/relationships/tags" Target="../tags/tag44.xml"/><Relationship Id="rId5" Type="http://schemas.openxmlformats.org/officeDocument/2006/relationships/tags" Target="../tags/tag43.xml"/><Relationship Id="rId4" Type="http://schemas.openxmlformats.org/officeDocument/2006/relationships/tags" Target="../tags/tag42.xml"/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grpSp>
        <p:nvGrpSpPr>
          <p:cNvPr id="12" name="组合 11"/>
          <p:cNvGrpSpPr/>
          <p:nvPr userDrawn="1"/>
        </p:nvGrpSpPr>
        <p:grpSpPr>
          <a:xfrm rot="0">
            <a:off x="11323955" y="676910"/>
            <a:ext cx="234950" cy="121920"/>
            <a:chOff x="17935" y="1176"/>
            <a:chExt cx="412" cy="294"/>
          </a:xfrm>
        </p:grpSpPr>
        <p:cxnSp>
          <p:nvCxnSpPr>
            <p:cNvPr id="8" name="直接连接符 7"/>
            <p:cNvCxnSpPr/>
            <p:nvPr>
              <p:custDataLst>
                <p:tags r:id="rId5"/>
              </p:custDataLst>
            </p:nvPr>
          </p:nvCxnSpPr>
          <p:spPr>
            <a:xfrm>
              <a:off x="17935" y="1176"/>
              <a:ext cx="413" cy="0"/>
            </a:xfrm>
            <a:prstGeom prst="line">
              <a:avLst/>
            </a:prstGeom>
            <a:ln w="34925" cap="rnd">
              <a:solidFill>
                <a:srgbClr val="033E7C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>
              <p:custDataLst>
                <p:tags r:id="rId6"/>
              </p:custDataLst>
            </p:nvPr>
          </p:nvCxnSpPr>
          <p:spPr>
            <a:xfrm>
              <a:off x="17935" y="1323"/>
              <a:ext cx="413" cy="0"/>
            </a:xfrm>
            <a:prstGeom prst="line">
              <a:avLst/>
            </a:prstGeom>
            <a:ln w="34925" cap="rnd">
              <a:solidFill>
                <a:srgbClr val="033E7C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>
              <p:custDataLst>
                <p:tags r:id="rId7"/>
              </p:custDataLst>
            </p:nvPr>
          </p:nvCxnSpPr>
          <p:spPr>
            <a:xfrm>
              <a:off x="17935" y="1470"/>
              <a:ext cx="413" cy="0"/>
            </a:xfrm>
            <a:prstGeom prst="line">
              <a:avLst/>
            </a:prstGeom>
            <a:ln w="34925" cap="rnd">
              <a:solidFill>
                <a:srgbClr val="033E7C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5.xml"/><Relationship Id="rId16" Type="http://schemas.openxmlformats.org/officeDocument/2006/relationships/tags" Target="../tags/tag64.xml"/><Relationship Id="rId15" Type="http://schemas.openxmlformats.org/officeDocument/2006/relationships/tags" Target="../tags/tag63.xml"/><Relationship Id="rId14" Type="http://schemas.openxmlformats.org/officeDocument/2006/relationships/tags" Target="../tags/tag62.xml"/><Relationship Id="rId13" Type="http://schemas.openxmlformats.org/officeDocument/2006/relationships/tags" Target="../tags/tag61.xml"/><Relationship Id="rId12" Type="http://schemas.openxmlformats.org/officeDocument/2006/relationships/tags" Target="../tags/tag60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81000">
              <a:srgbClr val="F0F8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ea typeface="仓耳渔阳体 W02" panose="02020400000000000000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ea typeface="仓耳渔阳体 W02" panose="0202040000000000000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ea typeface="仓耳渔阳体 W02" panose="02020400000000000000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仓耳渔阳体 W02" panose="02020400000000000000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9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仓耳渔阳体 W02" panose="02020400000000000000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9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仓耳渔阳体 W02" panose="02020400000000000000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9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仓耳渔阳体 W02" panose="02020400000000000000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仓耳渔阳体 W02" panose="02020400000000000000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9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仓耳渔阳体 W02" panose="02020400000000000000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74.xml"/><Relationship Id="rId8" Type="http://schemas.openxmlformats.org/officeDocument/2006/relationships/tags" Target="../tags/tag73.xml"/><Relationship Id="rId7" Type="http://schemas.openxmlformats.org/officeDocument/2006/relationships/tags" Target="../tags/tag72.xml"/><Relationship Id="rId6" Type="http://schemas.openxmlformats.org/officeDocument/2006/relationships/tags" Target="../tags/tag71.xml"/><Relationship Id="rId5" Type="http://schemas.openxmlformats.org/officeDocument/2006/relationships/tags" Target="../tags/tag70.xml"/><Relationship Id="rId4" Type="http://schemas.openxmlformats.org/officeDocument/2006/relationships/tags" Target="../tags/tag69.xml"/><Relationship Id="rId3" Type="http://schemas.openxmlformats.org/officeDocument/2006/relationships/tags" Target="../tags/tag68.xml"/><Relationship Id="rId2" Type="http://schemas.openxmlformats.org/officeDocument/2006/relationships/tags" Target="../tags/tag67.xml"/><Relationship Id="rId15" Type="http://schemas.openxmlformats.org/officeDocument/2006/relationships/notesSlide" Target="../notesSlides/notesSlide1.xml"/><Relationship Id="rId14" Type="http://schemas.openxmlformats.org/officeDocument/2006/relationships/slideLayout" Target="../slideLayouts/slideLayout1.xml"/><Relationship Id="rId13" Type="http://schemas.openxmlformats.org/officeDocument/2006/relationships/tags" Target="../tags/tag77.xml"/><Relationship Id="rId12" Type="http://schemas.openxmlformats.org/officeDocument/2006/relationships/image" Target="../media/image1.png"/><Relationship Id="rId11" Type="http://schemas.openxmlformats.org/officeDocument/2006/relationships/tags" Target="../tags/tag76.xml"/><Relationship Id="rId10" Type="http://schemas.openxmlformats.org/officeDocument/2006/relationships/tags" Target="../tags/tag75.xml"/><Relationship Id="rId1" Type="http://schemas.openxmlformats.org/officeDocument/2006/relationships/tags" Target="../tags/tag66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243.xml"/><Relationship Id="rId8" Type="http://schemas.openxmlformats.org/officeDocument/2006/relationships/tags" Target="../tags/tag242.xml"/><Relationship Id="rId7" Type="http://schemas.openxmlformats.org/officeDocument/2006/relationships/tags" Target="../tags/tag241.xml"/><Relationship Id="rId6" Type="http://schemas.openxmlformats.org/officeDocument/2006/relationships/tags" Target="../tags/tag240.xml"/><Relationship Id="rId5" Type="http://schemas.openxmlformats.org/officeDocument/2006/relationships/tags" Target="../tags/tag239.xml"/><Relationship Id="rId4" Type="http://schemas.openxmlformats.org/officeDocument/2006/relationships/tags" Target="../tags/tag238.xml"/><Relationship Id="rId3" Type="http://schemas.openxmlformats.org/officeDocument/2006/relationships/tags" Target="../tags/tag237.xml"/><Relationship Id="rId2" Type="http://schemas.openxmlformats.org/officeDocument/2006/relationships/tags" Target="../tags/tag236.xml"/><Relationship Id="rId18" Type="http://schemas.openxmlformats.org/officeDocument/2006/relationships/notesSlide" Target="../notesSlides/notesSlide6.xml"/><Relationship Id="rId17" Type="http://schemas.openxmlformats.org/officeDocument/2006/relationships/slideLayout" Target="../slideLayouts/slideLayout1.xml"/><Relationship Id="rId16" Type="http://schemas.openxmlformats.org/officeDocument/2006/relationships/tags" Target="../tags/tag249.xml"/><Relationship Id="rId15" Type="http://schemas.openxmlformats.org/officeDocument/2006/relationships/image" Target="../media/image1.png"/><Relationship Id="rId14" Type="http://schemas.openxmlformats.org/officeDocument/2006/relationships/tags" Target="../tags/tag248.xml"/><Relationship Id="rId13" Type="http://schemas.openxmlformats.org/officeDocument/2006/relationships/tags" Target="../tags/tag247.xml"/><Relationship Id="rId12" Type="http://schemas.openxmlformats.org/officeDocument/2006/relationships/tags" Target="../tags/tag246.xml"/><Relationship Id="rId11" Type="http://schemas.openxmlformats.org/officeDocument/2006/relationships/tags" Target="../tags/tag245.xml"/><Relationship Id="rId10" Type="http://schemas.openxmlformats.org/officeDocument/2006/relationships/tags" Target="../tags/tag244.xml"/><Relationship Id="rId1" Type="http://schemas.openxmlformats.org/officeDocument/2006/relationships/tags" Target="../tags/tag235.xml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254.xml"/><Relationship Id="rId4" Type="http://schemas.openxmlformats.org/officeDocument/2006/relationships/tags" Target="../tags/tag253.xml"/><Relationship Id="rId3" Type="http://schemas.openxmlformats.org/officeDocument/2006/relationships/tags" Target="../tags/tag252.xml"/><Relationship Id="rId2" Type="http://schemas.openxmlformats.org/officeDocument/2006/relationships/tags" Target="../tags/tag251.xml"/><Relationship Id="rId1" Type="http://schemas.openxmlformats.org/officeDocument/2006/relationships/tags" Target="../tags/tag250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263.xml"/><Relationship Id="rId8" Type="http://schemas.openxmlformats.org/officeDocument/2006/relationships/tags" Target="../tags/tag262.xml"/><Relationship Id="rId7" Type="http://schemas.openxmlformats.org/officeDocument/2006/relationships/tags" Target="../tags/tag261.xml"/><Relationship Id="rId6" Type="http://schemas.openxmlformats.org/officeDocument/2006/relationships/tags" Target="../tags/tag260.xml"/><Relationship Id="rId5" Type="http://schemas.openxmlformats.org/officeDocument/2006/relationships/tags" Target="../tags/tag259.xml"/><Relationship Id="rId4" Type="http://schemas.openxmlformats.org/officeDocument/2006/relationships/tags" Target="../tags/tag258.xml"/><Relationship Id="rId3" Type="http://schemas.openxmlformats.org/officeDocument/2006/relationships/tags" Target="../tags/tag257.xml"/><Relationship Id="rId25" Type="http://schemas.openxmlformats.org/officeDocument/2006/relationships/slideLayout" Target="../slideLayouts/slideLayout7.xml"/><Relationship Id="rId24" Type="http://schemas.openxmlformats.org/officeDocument/2006/relationships/tags" Target="../tags/tag278.xml"/><Relationship Id="rId23" Type="http://schemas.openxmlformats.org/officeDocument/2006/relationships/tags" Target="../tags/tag277.xml"/><Relationship Id="rId22" Type="http://schemas.openxmlformats.org/officeDocument/2006/relationships/tags" Target="../tags/tag276.xml"/><Relationship Id="rId21" Type="http://schemas.openxmlformats.org/officeDocument/2006/relationships/tags" Target="../tags/tag275.xml"/><Relationship Id="rId20" Type="http://schemas.openxmlformats.org/officeDocument/2006/relationships/tags" Target="../tags/tag274.xml"/><Relationship Id="rId2" Type="http://schemas.openxmlformats.org/officeDocument/2006/relationships/tags" Target="../tags/tag256.xml"/><Relationship Id="rId19" Type="http://schemas.openxmlformats.org/officeDocument/2006/relationships/tags" Target="../tags/tag273.xml"/><Relationship Id="rId18" Type="http://schemas.openxmlformats.org/officeDocument/2006/relationships/tags" Target="../tags/tag272.xml"/><Relationship Id="rId17" Type="http://schemas.openxmlformats.org/officeDocument/2006/relationships/tags" Target="../tags/tag271.xml"/><Relationship Id="rId16" Type="http://schemas.openxmlformats.org/officeDocument/2006/relationships/tags" Target="../tags/tag270.xml"/><Relationship Id="rId15" Type="http://schemas.openxmlformats.org/officeDocument/2006/relationships/tags" Target="../tags/tag269.xml"/><Relationship Id="rId14" Type="http://schemas.openxmlformats.org/officeDocument/2006/relationships/tags" Target="../tags/tag268.xml"/><Relationship Id="rId13" Type="http://schemas.openxmlformats.org/officeDocument/2006/relationships/tags" Target="../tags/tag267.xml"/><Relationship Id="rId12" Type="http://schemas.openxmlformats.org/officeDocument/2006/relationships/tags" Target="../tags/tag266.xml"/><Relationship Id="rId11" Type="http://schemas.openxmlformats.org/officeDocument/2006/relationships/tags" Target="../tags/tag265.xml"/><Relationship Id="rId10" Type="http://schemas.openxmlformats.org/officeDocument/2006/relationships/tags" Target="../tags/tag264.xml"/><Relationship Id="rId1" Type="http://schemas.openxmlformats.org/officeDocument/2006/relationships/tags" Target="../tags/tag255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287.xml"/><Relationship Id="rId8" Type="http://schemas.openxmlformats.org/officeDocument/2006/relationships/tags" Target="../tags/tag286.xml"/><Relationship Id="rId7" Type="http://schemas.openxmlformats.org/officeDocument/2006/relationships/tags" Target="../tags/tag285.xml"/><Relationship Id="rId6" Type="http://schemas.openxmlformats.org/officeDocument/2006/relationships/tags" Target="../tags/tag284.xml"/><Relationship Id="rId5" Type="http://schemas.openxmlformats.org/officeDocument/2006/relationships/tags" Target="../tags/tag283.xml"/><Relationship Id="rId4" Type="http://schemas.openxmlformats.org/officeDocument/2006/relationships/tags" Target="../tags/tag282.xml"/><Relationship Id="rId3" Type="http://schemas.openxmlformats.org/officeDocument/2006/relationships/tags" Target="../tags/tag281.xml"/><Relationship Id="rId2" Type="http://schemas.openxmlformats.org/officeDocument/2006/relationships/tags" Target="../tags/tag280.xml"/><Relationship Id="rId15" Type="http://schemas.openxmlformats.org/officeDocument/2006/relationships/notesSlide" Target="../notesSlides/notesSlide7.xml"/><Relationship Id="rId14" Type="http://schemas.openxmlformats.org/officeDocument/2006/relationships/slideLayout" Target="../slideLayouts/slideLayout1.xml"/><Relationship Id="rId13" Type="http://schemas.openxmlformats.org/officeDocument/2006/relationships/tags" Target="../tags/tag290.xml"/><Relationship Id="rId12" Type="http://schemas.openxmlformats.org/officeDocument/2006/relationships/image" Target="../media/image1.png"/><Relationship Id="rId11" Type="http://schemas.openxmlformats.org/officeDocument/2006/relationships/tags" Target="../tags/tag289.xml"/><Relationship Id="rId10" Type="http://schemas.openxmlformats.org/officeDocument/2006/relationships/tags" Target="../tags/tag288.xml"/><Relationship Id="rId1" Type="http://schemas.openxmlformats.org/officeDocument/2006/relationships/tags" Target="../tags/tag279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86.xml"/><Relationship Id="rId8" Type="http://schemas.openxmlformats.org/officeDocument/2006/relationships/tags" Target="../tags/tag85.xml"/><Relationship Id="rId7" Type="http://schemas.openxmlformats.org/officeDocument/2006/relationships/tags" Target="../tags/tag84.xml"/><Relationship Id="rId6" Type="http://schemas.openxmlformats.org/officeDocument/2006/relationships/tags" Target="../tags/tag83.xml"/><Relationship Id="rId5" Type="http://schemas.openxmlformats.org/officeDocument/2006/relationships/tags" Target="../tags/tag82.xml"/><Relationship Id="rId4" Type="http://schemas.openxmlformats.org/officeDocument/2006/relationships/tags" Target="../tags/tag81.xml"/><Relationship Id="rId3" Type="http://schemas.openxmlformats.org/officeDocument/2006/relationships/tags" Target="../tags/tag80.xml"/><Relationship Id="rId27" Type="http://schemas.openxmlformats.org/officeDocument/2006/relationships/slideLayout" Target="../slideLayouts/slideLayout2.xml"/><Relationship Id="rId26" Type="http://schemas.openxmlformats.org/officeDocument/2006/relationships/tags" Target="../tags/tag102.xml"/><Relationship Id="rId25" Type="http://schemas.openxmlformats.org/officeDocument/2006/relationships/image" Target="../media/image1.png"/><Relationship Id="rId24" Type="http://schemas.openxmlformats.org/officeDocument/2006/relationships/tags" Target="../tags/tag101.xml"/><Relationship Id="rId23" Type="http://schemas.openxmlformats.org/officeDocument/2006/relationships/tags" Target="../tags/tag100.xml"/><Relationship Id="rId22" Type="http://schemas.openxmlformats.org/officeDocument/2006/relationships/tags" Target="../tags/tag99.xml"/><Relationship Id="rId21" Type="http://schemas.openxmlformats.org/officeDocument/2006/relationships/tags" Target="../tags/tag98.xml"/><Relationship Id="rId20" Type="http://schemas.openxmlformats.org/officeDocument/2006/relationships/tags" Target="../tags/tag97.xml"/><Relationship Id="rId2" Type="http://schemas.openxmlformats.org/officeDocument/2006/relationships/tags" Target="../tags/tag79.xml"/><Relationship Id="rId19" Type="http://schemas.openxmlformats.org/officeDocument/2006/relationships/tags" Target="../tags/tag96.xml"/><Relationship Id="rId18" Type="http://schemas.openxmlformats.org/officeDocument/2006/relationships/tags" Target="../tags/tag95.xml"/><Relationship Id="rId17" Type="http://schemas.openxmlformats.org/officeDocument/2006/relationships/tags" Target="../tags/tag94.xml"/><Relationship Id="rId16" Type="http://schemas.openxmlformats.org/officeDocument/2006/relationships/tags" Target="../tags/tag93.xml"/><Relationship Id="rId15" Type="http://schemas.openxmlformats.org/officeDocument/2006/relationships/tags" Target="../tags/tag92.xml"/><Relationship Id="rId14" Type="http://schemas.openxmlformats.org/officeDocument/2006/relationships/tags" Target="../tags/tag91.xml"/><Relationship Id="rId13" Type="http://schemas.openxmlformats.org/officeDocument/2006/relationships/tags" Target="../tags/tag90.xml"/><Relationship Id="rId12" Type="http://schemas.openxmlformats.org/officeDocument/2006/relationships/tags" Target="../tags/tag89.xml"/><Relationship Id="rId11" Type="http://schemas.openxmlformats.org/officeDocument/2006/relationships/tags" Target="../tags/tag88.xml"/><Relationship Id="rId10" Type="http://schemas.openxmlformats.org/officeDocument/2006/relationships/tags" Target="../tags/tag87.xml"/><Relationship Id="rId1" Type="http://schemas.openxmlformats.org/officeDocument/2006/relationships/tags" Target="../tags/tag78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111.xml"/><Relationship Id="rId8" Type="http://schemas.openxmlformats.org/officeDocument/2006/relationships/tags" Target="../tags/tag110.xml"/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tags" Target="../tags/tag105.xml"/><Relationship Id="rId2" Type="http://schemas.openxmlformats.org/officeDocument/2006/relationships/tags" Target="../tags/tag104.xml"/><Relationship Id="rId18" Type="http://schemas.openxmlformats.org/officeDocument/2006/relationships/notesSlide" Target="../notesSlides/notesSlide2.xml"/><Relationship Id="rId17" Type="http://schemas.openxmlformats.org/officeDocument/2006/relationships/slideLayout" Target="../slideLayouts/slideLayout1.xml"/><Relationship Id="rId16" Type="http://schemas.openxmlformats.org/officeDocument/2006/relationships/tags" Target="../tags/tag117.xml"/><Relationship Id="rId15" Type="http://schemas.openxmlformats.org/officeDocument/2006/relationships/image" Target="../media/image1.png"/><Relationship Id="rId14" Type="http://schemas.openxmlformats.org/officeDocument/2006/relationships/tags" Target="../tags/tag116.xml"/><Relationship Id="rId13" Type="http://schemas.openxmlformats.org/officeDocument/2006/relationships/tags" Target="../tags/tag115.xml"/><Relationship Id="rId12" Type="http://schemas.openxmlformats.org/officeDocument/2006/relationships/tags" Target="../tags/tag114.xml"/><Relationship Id="rId11" Type="http://schemas.openxmlformats.org/officeDocument/2006/relationships/tags" Target="../tags/tag113.xml"/><Relationship Id="rId10" Type="http://schemas.openxmlformats.org/officeDocument/2006/relationships/tags" Target="../tags/tag112.xml"/><Relationship Id="rId1" Type="http://schemas.openxmlformats.org/officeDocument/2006/relationships/tags" Target="../tags/tag103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126.xml"/><Relationship Id="rId8" Type="http://schemas.openxmlformats.org/officeDocument/2006/relationships/tags" Target="../tags/tag125.xml"/><Relationship Id="rId7" Type="http://schemas.openxmlformats.org/officeDocument/2006/relationships/tags" Target="../tags/tag124.xml"/><Relationship Id="rId6" Type="http://schemas.openxmlformats.org/officeDocument/2006/relationships/tags" Target="../tags/tag123.xml"/><Relationship Id="rId5" Type="http://schemas.openxmlformats.org/officeDocument/2006/relationships/tags" Target="../tags/tag122.xml"/><Relationship Id="rId4" Type="http://schemas.openxmlformats.org/officeDocument/2006/relationships/tags" Target="../tags/tag121.xml"/><Relationship Id="rId30" Type="http://schemas.openxmlformats.org/officeDocument/2006/relationships/slideLayout" Target="../slideLayouts/slideLayout7.xml"/><Relationship Id="rId3" Type="http://schemas.openxmlformats.org/officeDocument/2006/relationships/tags" Target="../tags/tag120.xml"/><Relationship Id="rId29" Type="http://schemas.openxmlformats.org/officeDocument/2006/relationships/tags" Target="../tags/tag146.xml"/><Relationship Id="rId28" Type="http://schemas.openxmlformats.org/officeDocument/2006/relationships/tags" Target="../tags/tag145.xml"/><Relationship Id="rId27" Type="http://schemas.openxmlformats.org/officeDocument/2006/relationships/tags" Target="../tags/tag144.xml"/><Relationship Id="rId26" Type="http://schemas.openxmlformats.org/officeDocument/2006/relationships/tags" Target="../tags/tag143.xml"/><Relationship Id="rId25" Type="http://schemas.openxmlformats.org/officeDocument/2006/relationships/tags" Target="../tags/tag142.xml"/><Relationship Id="rId24" Type="http://schemas.openxmlformats.org/officeDocument/2006/relationships/tags" Target="../tags/tag141.xml"/><Relationship Id="rId23" Type="http://schemas.openxmlformats.org/officeDocument/2006/relationships/tags" Target="../tags/tag140.xml"/><Relationship Id="rId22" Type="http://schemas.openxmlformats.org/officeDocument/2006/relationships/tags" Target="../tags/tag139.xml"/><Relationship Id="rId21" Type="http://schemas.openxmlformats.org/officeDocument/2006/relationships/tags" Target="../tags/tag138.xml"/><Relationship Id="rId20" Type="http://schemas.openxmlformats.org/officeDocument/2006/relationships/tags" Target="../tags/tag137.xml"/><Relationship Id="rId2" Type="http://schemas.openxmlformats.org/officeDocument/2006/relationships/tags" Target="../tags/tag119.xml"/><Relationship Id="rId19" Type="http://schemas.openxmlformats.org/officeDocument/2006/relationships/tags" Target="../tags/tag136.xml"/><Relationship Id="rId18" Type="http://schemas.openxmlformats.org/officeDocument/2006/relationships/tags" Target="../tags/tag135.xml"/><Relationship Id="rId17" Type="http://schemas.openxmlformats.org/officeDocument/2006/relationships/tags" Target="../tags/tag134.xml"/><Relationship Id="rId16" Type="http://schemas.openxmlformats.org/officeDocument/2006/relationships/tags" Target="../tags/tag133.xml"/><Relationship Id="rId15" Type="http://schemas.openxmlformats.org/officeDocument/2006/relationships/tags" Target="../tags/tag132.xml"/><Relationship Id="rId14" Type="http://schemas.openxmlformats.org/officeDocument/2006/relationships/tags" Target="../tags/tag131.xml"/><Relationship Id="rId13" Type="http://schemas.openxmlformats.org/officeDocument/2006/relationships/tags" Target="../tags/tag130.xml"/><Relationship Id="rId12" Type="http://schemas.openxmlformats.org/officeDocument/2006/relationships/tags" Target="../tags/tag129.xml"/><Relationship Id="rId11" Type="http://schemas.openxmlformats.org/officeDocument/2006/relationships/tags" Target="../tags/tag128.xml"/><Relationship Id="rId10" Type="http://schemas.openxmlformats.org/officeDocument/2006/relationships/tags" Target="../tags/tag127.xml"/><Relationship Id="rId1" Type="http://schemas.openxmlformats.org/officeDocument/2006/relationships/tags" Target="../tags/tag118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155.xml"/><Relationship Id="rId8" Type="http://schemas.openxmlformats.org/officeDocument/2006/relationships/tags" Target="../tags/tag154.xml"/><Relationship Id="rId7" Type="http://schemas.openxmlformats.org/officeDocument/2006/relationships/tags" Target="../tags/tag153.xml"/><Relationship Id="rId6" Type="http://schemas.openxmlformats.org/officeDocument/2006/relationships/tags" Target="../tags/tag152.xml"/><Relationship Id="rId5" Type="http://schemas.openxmlformats.org/officeDocument/2006/relationships/tags" Target="../tags/tag151.xml"/><Relationship Id="rId4" Type="http://schemas.openxmlformats.org/officeDocument/2006/relationships/tags" Target="../tags/tag150.xml"/><Relationship Id="rId3" Type="http://schemas.openxmlformats.org/officeDocument/2006/relationships/tags" Target="../tags/tag149.xml"/><Relationship Id="rId2" Type="http://schemas.openxmlformats.org/officeDocument/2006/relationships/tags" Target="../tags/tag148.xml"/><Relationship Id="rId18" Type="http://schemas.openxmlformats.org/officeDocument/2006/relationships/notesSlide" Target="../notesSlides/notesSlide3.xml"/><Relationship Id="rId17" Type="http://schemas.openxmlformats.org/officeDocument/2006/relationships/slideLayout" Target="../slideLayouts/slideLayout1.xml"/><Relationship Id="rId16" Type="http://schemas.openxmlformats.org/officeDocument/2006/relationships/tags" Target="../tags/tag161.xml"/><Relationship Id="rId15" Type="http://schemas.openxmlformats.org/officeDocument/2006/relationships/image" Target="../media/image1.png"/><Relationship Id="rId14" Type="http://schemas.openxmlformats.org/officeDocument/2006/relationships/tags" Target="../tags/tag160.xml"/><Relationship Id="rId13" Type="http://schemas.openxmlformats.org/officeDocument/2006/relationships/tags" Target="../tags/tag159.xml"/><Relationship Id="rId12" Type="http://schemas.openxmlformats.org/officeDocument/2006/relationships/tags" Target="../tags/tag158.xml"/><Relationship Id="rId11" Type="http://schemas.openxmlformats.org/officeDocument/2006/relationships/tags" Target="../tags/tag157.xml"/><Relationship Id="rId10" Type="http://schemas.openxmlformats.org/officeDocument/2006/relationships/tags" Target="../tags/tag156.xml"/><Relationship Id="rId1" Type="http://schemas.openxmlformats.org/officeDocument/2006/relationships/tags" Target="../tags/tag147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170.xml"/><Relationship Id="rId8" Type="http://schemas.openxmlformats.org/officeDocument/2006/relationships/tags" Target="../tags/tag169.xml"/><Relationship Id="rId7" Type="http://schemas.openxmlformats.org/officeDocument/2006/relationships/tags" Target="../tags/tag168.xml"/><Relationship Id="rId6" Type="http://schemas.openxmlformats.org/officeDocument/2006/relationships/tags" Target="../tags/tag167.xml"/><Relationship Id="rId5" Type="http://schemas.openxmlformats.org/officeDocument/2006/relationships/tags" Target="../tags/tag166.xml"/><Relationship Id="rId40" Type="http://schemas.openxmlformats.org/officeDocument/2006/relationships/slideLayout" Target="../slideLayouts/slideLayout7.xml"/><Relationship Id="rId4" Type="http://schemas.openxmlformats.org/officeDocument/2006/relationships/tags" Target="../tags/tag165.xml"/><Relationship Id="rId39" Type="http://schemas.openxmlformats.org/officeDocument/2006/relationships/tags" Target="../tags/tag192.xml"/><Relationship Id="rId38" Type="http://schemas.openxmlformats.org/officeDocument/2006/relationships/image" Target="../media/image9.svg"/><Relationship Id="rId37" Type="http://schemas.openxmlformats.org/officeDocument/2006/relationships/image" Target="../media/image8.png"/><Relationship Id="rId36" Type="http://schemas.openxmlformats.org/officeDocument/2006/relationships/image" Target="../media/image7.svg"/><Relationship Id="rId35" Type="http://schemas.openxmlformats.org/officeDocument/2006/relationships/image" Target="../media/image6.png"/><Relationship Id="rId34" Type="http://schemas.openxmlformats.org/officeDocument/2006/relationships/image" Target="../media/image5.svg"/><Relationship Id="rId33" Type="http://schemas.openxmlformats.org/officeDocument/2006/relationships/image" Target="../media/image4.png"/><Relationship Id="rId32" Type="http://schemas.openxmlformats.org/officeDocument/2006/relationships/image" Target="../media/image3.svg"/><Relationship Id="rId31" Type="http://schemas.openxmlformats.org/officeDocument/2006/relationships/image" Target="../media/image2.png"/><Relationship Id="rId30" Type="http://schemas.openxmlformats.org/officeDocument/2006/relationships/tags" Target="../tags/tag191.xml"/><Relationship Id="rId3" Type="http://schemas.openxmlformats.org/officeDocument/2006/relationships/tags" Target="../tags/tag164.xml"/><Relationship Id="rId29" Type="http://schemas.openxmlformats.org/officeDocument/2006/relationships/tags" Target="../tags/tag190.xml"/><Relationship Id="rId28" Type="http://schemas.openxmlformats.org/officeDocument/2006/relationships/tags" Target="../tags/tag189.xml"/><Relationship Id="rId27" Type="http://schemas.openxmlformats.org/officeDocument/2006/relationships/tags" Target="../tags/tag188.xml"/><Relationship Id="rId26" Type="http://schemas.openxmlformats.org/officeDocument/2006/relationships/tags" Target="../tags/tag187.xml"/><Relationship Id="rId25" Type="http://schemas.openxmlformats.org/officeDocument/2006/relationships/tags" Target="../tags/tag186.xml"/><Relationship Id="rId24" Type="http://schemas.openxmlformats.org/officeDocument/2006/relationships/tags" Target="../tags/tag185.xml"/><Relationship Id="rId23" Type="http://schemas.openxmlformats.org/officeDocument/2006/relationships/tags" Target="../tags/tag184.xml"/><Relationship Id="rId22" Type="http://schemas.openxmlformats.org/officeDocument/2006/relationships/tags" Target="../tags/tag183.xml"/><Relationship Id="rId21" Type="http://schemas.openxmlformats.org/officeDocument/2006/relationships/tags" Target="../tags/tag182.xml"/><Relationship Id="rId20" Type="http://schemas.openxmlformats.org/officeDocument/2006/relationships/tags" Target="../tags/tag181.xml"/><Relationship Id="rId2" Type="http://schemas.openxmlformats.org/officeDocument/2006/relationships/tags" Target="../tags/tag163.xml"/><Relationship Id="rId19" Type="http://schemas.openxmlformats.org/officeDocument/2006/relationships/tags" Target="../tags/tag180.xml"/><Relationship Id="rId18" Type="http://schemas.openxmlformats.org/officeDocument/2006/relationships/tags" Target="../tags/tag179.xml"/><Relationship Id="rId17" Type="http://schemas.openxmlformats.org/officeDocument/2006/relationships/tags" Target="../tags/tag178.xml"/><Relationship Id="rId16" Type="http://schemas.openxmlformats.org/officeDocument/2006/relationships/tags" Target="../tags/tag177.xml"/><Relationship Id="rId15" Type="http://schemas.openxmlformats.org/officeDocument/2006/relationships/tags" Target="../tags/tag176.xml"/><Relationship Id="rId14" Type="http://schemas.openxmlformats.org/officeDocument/2006/relationships/tags" Target="../tags/tag175.xml"/><Relationship Id="rId13" Type="http://schemas.openxmlformats.org/officeDocument/2006/relationships/tags" Target="../tags/tag174.xml"/><Relationship Id="rId12" Type="http://schemas.openxmlformats.org/officeDocument/2006/relationships/tags" Target="../tags/tag173.xml"/><Relationship Id="rId11" Type="http://schemas.openxmlformats.org/officeDocument/2006/relationships/tags" Target="../tags/tag172.xml"/><Relationship Id="rId10" Type="http://schemas.openxmlformats.org/officeDocument/2006/relationships/tags" Target="../tags/tag171.xml"/><Relationship Id="rId1" Type="http://schemas.openxmlformats.org/officeDocument/2006/relationships/tags" Target="../tags/tag162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01.xml"/><Relationship Id="rId8" Type="http://schemas.openxmlformats.org/officeDocument/2006/relationships/tags" Target="../tags/tag200.xml"/><Relationship Id="rId7" Type="http://schemas.openxmlformats.org/officeDocument/2006/relationships/tags" Target="../tags/tag199.xml"/><Relationship Id="rId6" Type="http://schemas.openxmlformats.org/officeDocument/2006/relationships/tags" Target="../tags/tag198.xml"/><Relationship Id="rId5" Type="http://schemas.openxmlformats.org/officeDocument/2006/relationships/tags" Target="../tags/tag197.xml"/><Relationship Id="rId4" Type="http://schemas.openxmlformats.org/officeDocument/2006/relationships/tags" Target="../tags/tag196.xml"/><Relationship Id="rId3" Type="http://schemas.openxmlformats.org/officeDocument/2006/relationships/tags" Target="../tags/tag195.xml"/><Relationship Id="rId2" Type="http://schemas.openxmlformats.org/officeDocument/2006/relationships/tags" Target="../tags/tag194.xml"/><Relationship Id="rId18" Type="http://schemas.openxmlformats.org/officeDocument/2006/relationships/notesSlide" Target="../notesSlides/notesSlide4.xml"/><Relationship Id="rId17" Type="http://schemas.openxmlformats.org/officeDocument/2006/relationships/slideLayout" Target="../slideLayouts/slideLayout1.xml"/><Relationship Id="rId16" Type="http://schemas.openxmlformats.org/officeDocument/2006/relationships/tags" Target="../tags/tag207.xml"/><Relationship Id="rId15" Type="http://schemas.openxmlformats.org/officeDocument/2006/relationships/image" Target="../media/image1.png"/><Relationship Id="rId14" Type="http://schemas.openxmlformats.org/officeDocument/2006/relationships/tags" Target="../tags/tag206.xml"/><Relationship Id="rId13" Type="http://schemas.openxmlformats.org/officeDocument/2006/relationships/tags" Target="../tags/tag205.xml"/><Relationship Id="rId12" Type="http://schemas.openxmlformats.org/officeDocument/2006/relationships/tags" Target="../tags/tag204.xml"/><Relationship Id="rId11" Type="http://schemas.openxmlformats.org/officeDocument/2006/relationships/tags" Target="../tags/tag203.xml"/><Relationship Id="rId10" Type="http://schemas.openxmlformats.org/officeDocument/2006/relationships/tags" Target="../tags/tag202.xml"/><Relationship Id="rId1" Type="http://schemas.openxmlformats.org/officeDocument/2006/relationships/tags" Target="../tags/tag19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7" Type="http://schemas.openxmlformats.org/officeDocument/2006/relationships/slideLayout" Target="../slideLayouts/slideLayout7.xml"/><Relationship Id="rId6" Type="http://schemas.openxmlformats.org/officeDocument/2006/relationships/tags" Target="../tags/tag213.xml"/><Relationship Id="rId5" Type="http://schemas.openxmlformats.org/officeDocument/2006/relationships/tags" Target="../tags/tag212.xml"/><Relationship Id="rId4" Type="http://schemas.openxmlformats.org/officeDocument/2006/relationships/tags" Target="../tags/tag211.xml"/><Relationship Id="rId3" Type="http://schemas.openxmlformats.org/officeDocument/2006/relationships/tags" Target="../tags/tag210.xml"/><Relationship Id="rId2" Type="http://schemas.openxmlformats.org/officeDocument/2006/relationships/tags" Target="../tags/tag209.xml"/><Relationship Id="rId1" Type="http://schemas.openxmlformats.org/officeDocument/2006/relationships/tags" Target="../tags/tag208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222.xml"/><Relationship Id="rId8" Type="http://schemas.openxmlformats.org/officeDocument/2006/relationships/tags" Target="../tags/tag221.xml"/><Relationship Id="rId7" Type="http://schemas.openxmlformats.org/officeDocument/2006/relationships/tags" Target="../tags/tag220.xml"/><Relationship Id="rId6" Type="http://schemas.openxmlformats.org/officeDocument/2006/relationships/tags" Target="../tags/tag219.xml"/><Relationship Id="rId5" Type="http://schemas.openxmlformats.org/officeDocument/2006/relationships/tags" Target="../tags/tag218.xml"/><Relationship Id="rId4" Type="http://schemas.openxmlformats.org/officeDocument/2006/relationships/tags" Target="../tags/tag217.xml"/><Relationship Id="rId3" Type="http://schemas.openxmlformats.org/officeDocument/2006/relationships/tags" Target="../tags/tag216.xml"/><Relationship Id="rId22" Type="http://schemas.openxmlformats.org/officeDocument/2006/relationships/slideLayout" Target="../slideLayouts/slideLayout7.xml"/><Relationship Id="rId21" Type="http://schemas.openxmlformats.org/officeDocument/2006/relationships/tags" Target="../tags/tag234.xml"/><Relationship Id="rId20" Type="http://schemas.openxmlformats.org/officeDocument/2006/relationships/tags" Target="../tags/tag233.xml"/><Relationship Id="rId2" Type="http://schemas.openxmlformats.org/officeDocument/2006/relationships/tags" Target="../tags/tag215.xml"/><Relationship Id="rId19" Type="http://schemas.openxmlformats.org/officeDocument/2006/relationships/tags" Target="../tags/tag232.xml"/><Relationship Id="rId18" Type="http://schemas.openxmlformats.org/officeDocument/2006/relationships/tags" Target="../tags/tag231.xml"/><Relationship Id="rId17" Type="http://schemas.openxmlformats.org/officeDocument/2006/relationships/tags" Target="../tags/tag230.xml"/><Relationship Id="rId16" Type="http://schemas.openxmlformats.org/officeDocument/2006/relationships/tags" Target="../tags/tag229.xml"/><Relationship Id="rId15" Type="http://schemas.openxmlformats.org/officeDocument/2006/relationships/tags" Target="../tags/tag228.xml"/><Relationship Id="rId14" Type="http://schemas.openxmlformats.org/officeDocument/2006/relationships/tags" Target="../tags/tag227.xml"/><Relationship Id="rId13" Type="http://schemas.openxmlformats.org/officeDocument/2006/relationships/tags" Target="../tags/tag226.xml"/><Relationship Id="rId12" Type="http://schemas.openxmlformats.org/officeDocument/2006/relationships/tags" Target="../tags/tag225.xml"/><Relationship Id="rId11" Type="http://schemas.openxmlformats.org/officeDocument/2006/relationships/tags" Target="../tags/tag224.xml"/><Relationship Id="rId10" Type="http://schemas.openxmlformats.org/officeDocument/2006/relationships/tags" Target="../tags/tag223.xml"/><Relationship Id="rId1" Type="http://schemas.openxmlformats.org/officeDocument/2006/relationships/tags" Target="../tags/tag2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560705" y="3085465"/>
            <a:ext cx="11064875" cy="655320"/>
            <a:chOff x="883" y="4859"/>
            <a:chExt cx="17425" cy="1032"/>
          </a:xfrm>
        </p:grpSpPr>
        <p:grpSp>
          <p:nvGrpSpPr>
            <p:cNvPr id="19" name="组合 18"/>
            <p:cNvGrpSpPr/>
            <p:nvPr/>
          </p:nvGrpSpPr>
          <p:grpSpPr>
            <a:xfrm rot="0">
              <a:off x="18170" y="4859"/>
              <a:ext cx="138" cy="1033"/>
              <a:chOff x="17603" y="4507"/>
              <a:chExt cx="112" cy="838"/>
            </a:xfrm>
          </p:grpSpPr>
          <p:sp>
            <p:nvSpPr>
              <p:cNvPr id="21" name="椭圆 20"/>
              <p:cNvSpPr/>
              <p:nvPr>
                <p:custDataLst>
                  <p:tags r:id="rId1"/>
                </p:custDataLst>
              </p:nvPr>
            </p:nvSpPr>
            <p:spPr>
              <a:xfrm rot="5400000">
                <a:off x="17603" y="4507"/>
                <a:ext cx="113" cy="113"/>
              </a:xfrm>
              <a:prstGeom prst="ellipse">
                <a:avLst/>
              </a:prstGeom>
              <a:solidFill>
                <a:srgbClr val="FBCEA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23" name="椭圆 22"/>
              <p:cNvSpPr/>
              <p:nvPr>
                <p:custDataLst>
                  <p:tags r:id="rId2"/>
                </p:custDataLst>
              </p:nvPr>
            </p:nvSpPr>
            <p:spPr>
              <a:xfrm rot="5400000">
                <a:off x="17603" y="4991"/>
                <a:ext cx="113" cy="113"/>
              </a:xfrm>
              <a:prstGeom prst="ellipse">
                <a:avLst/>
              </a:prstGeom>
              <a:solidFill>
                <a:srgbClr val="FBCEA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24" name="椭圆 23"/>
              <p:cNvSpPr/>
              <p:nvPr>
                <p:custDataLst>
                  <p:tags r:id="rId3"/>
                </p:custDataLst>
              </p:nvPr>
            </p:nvSpPr>
            <p:spPr>
              <a:xfrm rot="5400000">
                <a:off x="17603" y="5233"/>
                <a:ext cx="113" cy="113"/>
              </a:xfrm>
              <a:prstGeom prst="ellipse">
                <a:avLst/>
              </a:prstGeom>
              <a:solidFill>
                <a:srgbClr val="033E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31" name="椭圆 30"/>
              <p:cNvSpPr/>
              <p:nvPr>
                <p:custDataLst>
                  <p:tags r:id="rId4"/>
                </p:custDataLst>
              </p:nvPr>
            </p:nvSpPr>
            <p:spPr>
              <a:xfrm rot="5400000">
                <a:off x="17603" y="4749"/>
                <a:ext cx="113" cy="113"/>
              </a:xfrm>
              <a:prstGeom prst="ellipse">
                <a:avLst/>
              </a:prstGeom>
              <a:solidFill>
                <a:srgbClr val="033E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 rot="0">
              <a:off x="883" y="4859"/>
              <a:ext cx="138" cy="1033"/>
              <a:chOff x="17603" y="4507"/>
              <a:chExt cx="112" cy="838"/>
            </a:xfrm>
          </p:grpSpPr>
          <p:sp>
            <p:nvSpPr>
              <p:cNvPr id="40" name="椭圆 39"/>
              <p:cNvSpPr/>
              <p:nvPr>
                <p:custDataLst>
                  <p:tags r:id="rId5"/>
                </p:custDataLst>
              </p:nvPr>
            </p:nvSpPr>
            <p:spPr>
              <a:xfrm rot="5400000">
                <a:off x="17603" y="4507"/>
                <a:ext cx="113" cy="113"/>
              </a:xfrm>
              <a:prstGeom prst="ellipse">
                <a:avLst/>
              </a:prstGeom>
              <a:solidFill>
                <a:srgbClr val="FBCEA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45" name="椭圆 44"/>
              <p:cNvSpPr/>
              <p:nvPr>
                <p:custDataLst>
                  <p:tags r:id="rId6"/>
                </p:custDataLst>
              </p:nvPr>
            </p:nvSpPr>
            <p:spPr>
              <a:xfrm rot="5400000">
                <a:off x="17603" y="4991"/>
                <a:ext cx="113" cy="113"/>
              </a:xfrm>
              <a:prstGeom prst="ellipse">
                <a:avLst/>
              </a:prstGeom>
              <a:solidFill>
                <a:srgbClr val="FBCEA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46" name="椭圆 45"/>
              <p:cNvSpPr/>
              <p:nvPr>
                <p:custDataLst>
                  <p:tags r:id="rId7"/>
                </p:custDataLst>
              </p:nvPr>
            </p:nvSpPr>
            <p:spPr>
              <a:xfrm rot="5400000">
                <a:off x="17603" y="5233"/>
                <a:ext cx="113" cy="113"/>
              </a:xfrm>
              <a:prstGeom prst="ellipse">
                <a:avLst/>
              </a:prstGeom>
              <a:solidFill>
                <a:srgbClr val="033E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47" name="椭圆 46"/>
              <p:cNvSpPr/>
              <p:nvPr>
                <p:custDataLst>
                  <p:tags r:id="rId8"/>
                </p:custDataLst>
              </p:nvPr>
            </p:nvSpPr>
            <p:spPr>
              <a:xfrm rot="5400000">
                <a:off x="17603" y="4749"/>
                <a:ext cx="113" cy="113"/>
              </a:xfrm>
              <a:prstGeom prst="ellipse">
                <a:avLst/>
              </a:prstGeom>
              <a:solidFill>
                <a:srgbClr val="033E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</p:grpSp>
      </p:grpSp>
      <p:sp>
        <p:nvSpPr>
          <p:cNvPr id="17" name="椭圆 16"/>
          <p:cNvSpPr/>
          <p:nvPr/>
        </p:nvSpPr>
        <p:spPr>
          <a:xfrm>
            <a:off x="3244215" y="878205"/>
            <a:ext cx="5703570" cy="5703570"/>
          </a:xfrm>
          <a:prstGeom prst="ellipse">
            <a:avLst/>
          </a:prstGeom>
          <a:gradFill>
            <a:gsLst>
              <a:gs pos="30000">
                <a:srgbClr val="D6EAFE">
                  <a:alpha val="0"/>
                </a:srgbClr>
              </a:gs>
              <a:gs pos="0">
                <a:srgbClr val="D6EAFE">
                  <a:alpha val="100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219960" y="1313180"/>
            <a:ext cx="7752080" cy="11169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ctr" fontAlgn="auto">
              <a:lnSpc>
                <a:spcPts val="8000"/>
              </a:lnSpc>
              <a:spcAft>
                <a:spcPts val="500"/>
              </a:spcAft>
            </a:pPr>
            <a:r>
              <a:rPr lang="zh-CN" altLang="en-US" sz="8000">
                <a:solidFill>
                  <a:srgbClr val="033E7C"/>
                </a:solidFill>
                <a:effectLst>
                  <a:outerShdw blurRad="127000" dist="63500" dir="2700000" algn="tl" rotWithShape="0">
                    <a:srgbClr val="033E7C">
                      <a:alpha val="20000"/>
                    </a:srgbClr>
                  </a:outerShdw>
                </a:effectLst>
                <a:latin typeface="思源黑体 CN Heavy" panose="020B0A00000000000000" charset="-122"/>
                <a:ea typeface="思源黑体 CN Heavy" panose="020B0A00000000000000" charset="-122"/>
              </a:rPr>
              <a:t>毕业论文答辩</a:t>
            </a:r>
            <a:endParaRPr lang="zh-CN" altLang="en-US" sz="8000">
              <a:solidFill>
                <a:srgbClr val="033E7C"/>
              </a:solidFill>
              <a:effectLst>
                <a:outerShdw blurRad="127000" dist="63500" dir="2700000" algn="tl" rotWithShape="0">
                  <a:srgbClr val="033E7C">
                    <a:alpha val="20000"/>
                  </a:srgbClr>
                </a:outerShdw>
              </a:effectLst>
              <a:latin typeface="思源黑体 CN Heavy" panose="020B0A00000000000000" charset="-122"/>
              <a:ea typeface="思源黑体 CN Heavy" panose="020B0A00000000000000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3851910" y="4260850"/>
            <a:ext cx="4488815" cy="424180"/>
            <a:chOff x="6051" y="5900"/>
            <a:chExt cx="7069" cy="668"/>
          </a:xfrm>
        </p:grpSpPr>
        <p:grpSp>
          <p:nvGrpSpPr>
            <p:cNvPr id="20" name="组合 19"/>
            <p:cNvGrpSpPr/>
            <p:nvPr/>
          </p:nvGrpSpPr>
          <p:grpSpPr>
            <a:xfrm>
              <a:off x="6051" y="5900"/>
              <a:ext cx="7069" cy="668"/>
              <a:chOff x="6296" y="5705"/>
              <a:chExt cx="7069" cy="608"/>
            </a:xfrm>
          </p:grpSpPr>
          <p:sp>
            <p:nvSpPr>
              <p:cNvPr id="22" name="圆角矩形 21"/>
              <p:cNvSpPr/>
              <p:nvPr/>
            </p:nvSpPr>
            <p:spPr>
              <a:xfrm>
                <a:off x="6296" y="5705"/>
                <a:ext cx="3350" cy="608"/>
              </a:xfrm>
              <a:prstGeom prst="roundRect">
                <a:avLst>
                  <a:gd name="adj" fmla="val 50000"/>
                </a:avLst>
              </a:prstGeom>
              <a:solidFill>
                <a:srgbClr val="FABC7F"/>
              </a:solidFill>
              <a:ln>
                <a:solidFill>
                  <a:srgbClr val="FABC7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>
                  <a:buClrTx/>
                  <a:buSzTx/>
                  <a:buFontTx/>
                </a:pPr>
                <a:endParaRPr lang="zh-CN" altLang="en-US">
                  <a:sym typeface="+mn-ea"/>
                </a:endParaRPr>
              </a:p>
            </p:txBody>
          </p:sp>
          <p:sp>
            <p:nvSpPr>
              <p:cNvPr id="2" name="圆角矩形 1"/>
              <p:cNvSpPr/>
              <p:nvPr/>
            </p:nvSpPr>
            <p:spPr>
              <a:xfrm>
                <a:off x="10015" y="5705"/>
                <a:ext cx="3350" cy="608"/>
              </a:xfrm>
              <a:prstGeom prst="roundRect">
                <a:avLst>
                  <a:gd name="adj" fmla="val 50000"/>
                </a:avLst>
              </a:prstGeom>
              <a:solidFill>
                <a:srgbClr val="FABC7F"/>
              </a:solidFill>
              <a:ln>
                <a:solidFill>
                  <a:srgbClr val="FABC7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>
                  <a:buClrTx/>
                  <a:buSzTx/>
                  <a:buFontTx/>
                </a:pPr>
                <a:endParaRPr lang="zh-CN" altLang="en-US">
                  <a:sym typeface="+mn-ea"/>
                </a:endParaRPr>
              </a:p>
            </p:txBody>
          </p:sp>
        </p:grpSp>
        <p:sp>
          <p:nvSpPr>
            <p:cNvPr id="32" name="文本框 31"/>
            <p:cNvSpPr txBox="1"/>
            <p:nvPr/>
          </p:nvSpPr>
          <p:spPr>
            <a:xfrm>
              <a:off x="6319" y="5993"/>
              <a:ext cx="2874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1400">
                  <a:solidFill>
                    <a:schemeClr val="bg1"/>
                  </a:solidFill>
                  <a:latin typeface="思源黑体 CN Bold" panose="020B0800000000000000" charset="-122"/>
                  <a:ea typeface="思源黑体 CN Bold" panose="020B0800000000000000" charset="-122"/>
                </a:rPr>
                <a:t>答辩学生：</a:t>
              </a:r>
              <a:r>
                <a:rPr lang="zh-CN" altLang="en-US" sz="1400">
                  <a:solidFill>
                    <a:schemeClr val="bg1"/>
                  </a:solidFill>
                  <a:latin typeface="思源黑体 CN Bold" panose="020B0800000000000000" charset="-122"/>
                  <a:ea typeface="思源黑体 CN Bold" panose="020B0800000000000000" charset="-122"/>
                </a:rPr>
                <a:t>徐科</a:t>
              </a:r>
              <a:endParaRPr lang="zh-CN" altLang="en-US" sz="140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9979" y="5993"/>
              <a:ext cx="2874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1400">
                  <a:solidFill>
                    <a:schemeClr val="bg1"/>
                  </a:solidFill>
                  <a:latin typeface="思源黑体 CN Bold" panose="020B0800000000000000" charset="-122"/>
                  <a:ea typeface="思源黑体 CN Bold" panose="020B0800000000000000" charset="-122"/>
                </a:rPr>
                <a:t>指导老师：</a:t>
              </a:r>
              <a:r>
                <a:rPr lang="zh-CN" altLang="en-US" sz="1400">
                  <a:solidFill>
                    <a:schemeClr val="bg1"/>
                  </a:solidFill>
                  <a:latin typeface="思源黑体 CN Bold" panose="020B0800000000000000" charset="-122"/>
                  <a:ea typeface="思源黑体 CN Bold" panose="020B0800000000000000" charset="-122"/>
                </a:rPr>
                <a:t>董元和</a:t>
              </a:r>
              <a:endParaRPr lang="zh-CN" altLang="en-US" sz="140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</a:endParaRPr>
            </a:p>
          </p:txBody>
        </p:sp>
      </p:grpSp>
      <p:sp>
        <p:nvSpPr>
          <p:cNvPr id="38" name="文本框 37"/>
          <p:cNvSpPr txBox="1"/>
          <p:nvPr/>
        </p:nvSpPr>
        <p:spPr>
          <a:xfrm>
            <a:off x="2804795" y="3747135"/>
            <a:ext cx="6582410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dist"/>
            <a:r>
              <a:rPr lang="zh-CN" altLang="en-US" sz="1200" cap="all">
                <a:solidFill>
                  <a:srgbClr val="033E7C"/>
                </a:solidFill>
                <a:uFillTx/>
                <a:latin typeface="思源黑体 CN Bold" panose="020B0800000000000000" charset="-122"/>
                <a:ea typeface="思源黑体 CN Bold" panose="020B0800000000000000" charset="-122"/>
              </a:rPr>
              <a:t>Graduation thesis defense</a:t>
            </a:r>
            <a:endParaRPr lang="zh-CN" altLang="en-US" sz="1200" cap="all">
              <a:solidFill>
                <a:srgbClr val="033E7C"/>
              </a:solidFill>
              <a:uFillTx/>
              <a:latin typeface="思源黑体 CN Bold" panose="020B0800000000000000" charset="-122"/>
              <a:ea typeface="思源黑体 CN Bold" panose="020B0800000000000000" charset="-122"/>
            </a:endParaRPr>
          </a:p>
        </p:txBody>
      </p:sp>
      <p:sp>
        <p:nvSpPr>
          <p:cNvPr id="37" name="任意多边形 36"/>
          <p:cNvSpPr/>
          <p:nvPr/>
        </p:nvSpPr>
        <p:spPr>
          <a:xfrm>
            <a:off x="0" y="5500370"/>
            <a:ext cx="12192000" cy="86487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9200" h="2033">
                <a:moveTo>
                  <a:pt x="19200" y="145"/>
                </a:moveTo>
                <a:lnTo>
                  <a:pt x="19200" y="2033"/>
                </a:lnTo>
                <a:lnTo>
                  <a:pt x="0" y="2033"/>
                </a:lnTo>
                <a:lnTo>
                  <a:pt x="0" y="153"/>
                </a:lnTo>
                <a:lnTo>
                  <a:pt x="215" y="108"/>
                </a:lnTo>
                <a:lnTo>
                  <a:pt x="438" y="70"/>
                </a:lnTo>
                <a:lnTo>
                  <a:pt x="662" y="40"/>
                </a:lnTo>
                <a:lnTo>
                  <a:pt x="885" y="19"/>
                </a:lnTo>
                <a:lnTo>
                  <a:pt x="1108" y="6"/>
                </a:lnTo>
                <a:lnTo>
                  <a:pt x="1331" y="0"/>
                </a:lnTo>
                <a:lnTo>
                  <a:pt x="1554" y="1"/>
                </a:lnTo>
                <a:lnTo>
                  <a:pt x="1777" y="9"/>
                </a:lnTo>
                <a:lnTo>
                  <a:pt x="2001" y="24"/>
                </a:lnTo>
                <a:lnTo>
                  <a:pt x="2224" y="44"/>
                </a:lnTo>
                <a:lnTo>
                  <a:pt x="2447" y="70"/>
                </a:lnTo>
                <a:lnTo>
                  <a:pt x="2670" y="101"/>
                </a:lnTo>
                <a:lnTo>
                  <a:pt x="2893" y="137"/>
                </a:lnTo>
                <a:lnTo>
                  <a:pt x="3116" y="177"/>
                </a:lnTo>
                <a:lnTo>
                  <a:pt x="3339" y="221"/>
                </a:lnTo>
                <a:lnTo>
                  <a:pt x="3563" y="269"/>
                </a:lnTo>
                <a:lnTo>
                  <a:pt x="3786" y="320"/>
                </a:lnTo>
                <a:lnTo>
                  <a:pt x="4009" y="374"/>
                </a:lnTo>
                <a:lnTo>
                  <a:pt x="4232" y="431"/>
                </a:lnTo>
                <a:lnTo>
                  <a:pt x="4455" y="490"/>
                </a:lnTo>
                <a:lnTo>
                  <a:pt x="4678" y="550"/>
                </a:lnTo>
                <a:lnTo>
                  <a:pt x="4902" y="612"/>
                </a:lnTo>
                <a:lnTo>
                  <a:pt x="5125" y="674"/>
                </a:lnTo>
                <a:lnTo>
                  <a:pt x="5348" y="738"/>
                </a:lnTo>
                <a:lnTo>
                  <a:pt x="5571" y="801"/>
                </a:lnTo>
                <a:lnTo>
                  <a:pt x="5794" y="864"/>
                </a:lnTo>
                <a:lnTo>
                  <a:pt x="6017" y="927"/>
                </a:lnTo>
                <a:lnTo>
                  <a:pt x="6241" y="989"/>
                </a:lnTo>
                <a:lnTo>
                  <a:pt x="6464" y="1049"/>
                </a:lnTo>
                <a:lnTo>
                  <a:pt x="6687" y="1108"/>
                </a:lnTo>
                <a:lnTo>
                  <a:pt x="6910" y="1165"/>
                </a:lnTo>
                <a:lnTo>
                  <a:pt x="7133" y="1219"/>
                </a:lnTo>
                <a:lnTo>
                  <a:pt x="7356" y="1270"/>
                </a:lnTo>
                <a:lnTo>
                  <a:pt x="7580" y="1318"/>
                </a:lnTo>
                <a:lnTo>
                  <a:pt x="7803" y="1362"/>
                </a:lnTo>
                <a:lnTo>
                  <a:pt x="8026" y="1402"/>
                </a:lnTo>
                <a:lnTo>
                  <a:pt x="8249" y="1438"/>
                </a:lnTo>
                <a:lnTo>
                  <a:pt x="8472" y="1469"/>
                </a:lnTo>
                <a:lnTo>
                  <a:pt x="8695" y="1495"/>
                </a:lnTo>
                <a:lnTo>
                  <a:pt x="8918" y="1515"/>
                </a:lnTo>
                <a:lnTo>
                  <a:pt x="9142" y="1530"/>
                </a:lnTo>
                <a:lnTo>
                  <a:pt x="9365" y="1538"/>
                </a:lnTo>
                <a:lnTo>
                  <a:pt x="9588" y="1539"/>
                </a:lnTo>
                <a:lnTo>
                  <a:pt x="9619" y="1538"/>
                </a:lnTo>
                <a:lnTo>
                  <a:pt x="9651" y="1539"/>
                </a:lnTo>
                <a:lnTo>
                  <a:pt x="9874" y="1538"/>
                </a:lnTo>
                <a:lnTo>
                  <a:pt x="10097" y="1530"/>
                </a:lnTo>
                <a:lnTo>
                  <a:pt x="10321" y="1515"/>
                </a:lnTo>
                <a:lnTo>
                  <a:pt x="10544" y="1495"/>
                </a:lnTo>
                <a:lnTo>
                  <a:pt x="10767" y="1469"/>
                </a:lnTo>
                <a:lnTo>
                  <a:pt x="10990" y="1438"/>
                </a:lnTo>
                <a:lnTo>
                  <a:pt x="11213" y="1402"/>
                </a:lnTo>
                <a:lnTo>
                  <a:pt x="11436" y="1362"/>
                </a:lnTo>
                <a:lnTo>
                  <a:pt x="11659" y="1318"/>
                </a:lnTo>
                <a:lnTo>
                  <a:pt x="11883" y="1270"/>
                </a:lnTo>
                <a:lnTo>
                  <a:pt x="12106" y="1219"/>
                </a:lnTo>
                <a:lnTo>
                  <a:pt x="12329" y="1165"/>
                </a:lnTo>
                <a:lnTo>
                  <a:pt x="12552" y="1108"/>
                </a:lnTo>
                <a:lnTo>
                  <a:pt x="12775" y="1049"/>
                </a:lnTo>
                <a:lnTo>
                  <a:pt x="12998" y="989"/>
                </a:lnTo>
                <a:lnTo>
                  <a:pt x="13222" y="927"/>
                </a:lnTo>
                <a:lnTo>
                  <a:pt x="13445" y="864"/>
                </a:lnTo>
                <a:lnTo>
                  <a:pt x="13668" y="801"/>
                </a:lnTo>
                <a:lnTo>
                  <a:pt x="13891" y="738"/>
                </a:lnTo>
                <a:lnTo>
                  <a:pt x="14114" y="674"/>
                </a:lnTo>
                <a:lnTo>
                  <a:pt x="14337" y="612"/>
                </a:lnTo>
                <a:lnTo>
                  <a:pt x="14561" y="550"/>
                </a:lnTo>
                <a:lnTo>
                  <a:pt x="14784" y="490"/>
                </a:lnTo>
                <a:lnTo>
                  <a:pt x="15007" y="431"/>
                </a:lnTo>
                <a:lnTo>
                  <a:pt x="15230" y="374"/>
                </a:lnTo>
                <a:lnTo>
                  <a:pt x="15453" y="320"/>
                </a:lnTo>
                <a:lnTo>
                  <a:pt x="15676" y="269"/>
                </a:lnTo>
                <a:lnTo>
                  <a:pt x="15900" y="221"/>
                </a:lnTo>
                <a:lnTo>
                  <a:pt x="16123" y="177"/>
                </a:lnTo>
                <a:lnTo>
                  <a:pt x="16346" y="137"/>
                </a:lnTo>
                <a:lnTo>
                  <a:pt x="16569" y="101"/>
                </a:lnTo>
                <a:lnTo>
                  <a:pt x="16792" y="70"/>
                </a:lnTo>
                <a:lnTo>
                  <a:pt x="17015" y="44"/>
                </a:lnTo>
                <a:lnTo>
                  <a:pt x="17238" y="24"/>
                </a:lnTo>
                <a:lnTo>
                  <a:pt x="17462" y="9"/>
                </a:lnTo>
                <a:lnTo>
                  <a:pt x="17685" y="1"/>
                </a:lnTo>
                <a:lnTo>
                  <a:pt x="17908" y="0"/>
                </a:lnTo>
                <a:lnTo>
                  <a:pt x="18131" y="6"/>
                </a:lnTo>
                <a:lnTo>
                  <a:pt x="18354" y="19"/>
                </a:lnTo>
                <a:lnTo>
                  <a:pt x="18577" y="40"/>
                </a:lnTo>
                <a:lnTo>
                  <a:pt x="18801" y="70"/>
                </a:lnTo>
                <a:lnTo>
                  <a:pt x="19024" y="108"/>
                </a:lnTo>
                <a:lnTo>
                  <a:pt x="19200" y="145"/>
                </a:lnTo>
                <a:close/>
              </a:path>
            </a:pathLst>
          </a:custGeom>
          <a:gradFill>
            <a:gsLst>
              <a:gs pos="0">
                <a:srgbClr val="FABC7F"/>
              </a:gs>
              <a:gs pos="98000">
                <a:srgbClr val="FEEBD9"/>
              </a:gs>
              <a:gs pos="44000">
                <a:srgbClr val="FBCEA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58" name="任意多边形 57"/>
          <p:cNvSpPr/>
          <p:nvPr/>
        </p:nvSpPr>
        <p:spPr>
          <a:xfrm>
            <a:off x="0" y="5662930"/>
            <a:ext cx="12192000" cy="126301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9200" h="1776">
                <a:moveTo>
                  <a:pt x="19200" y="1241"/>
                </a:moveTo>
                <a:lnTo>
                  <a:pt x="19200" y="1776"/>
                </a:lnTo>
                <a:lnTo>
                  <a:pt x="0" y="1776"/>
                </a:lnTo>
                <a:lnTo>
                  <a:pt x="0" y="92"/>
                </a:lnTo>
                <a:lnTo>
                  <a:pt x="215" y="65"/>
                </a:lnTo>
                <a:lnTo>
                  <a:pt x="438" y="42"/>
                </a:lnTo>
                <a:lnTo>
                  <a:pt x="662" y="24"/>
                </a:lnTo>
                <a:lnTo>
                  <a:pt x="885" y="11"/>
                </a:lnTo>
                <a:lnTo>
                  <a:pt x="1108" y="4"/>
                </a:lnTo>
                <a:lnTo>
                  <a:pt x="1331" y="0"/>
                </a:lnTo>
                <a:lnTo>
                  <a:pt x="1554" y="1"/>
                </a:lnTo>
                <a:lnTo>
                  <a:pt x="1777" y="5"/>
                </a:lnTo>
                <a:lnTo>
                  <a:pt x="2001" y="14"/>
                </a:lnTo>
                <a:lnTo>
                  <a:pt x="2224" y="26"/>
                </a:lnTo>
                <a:lnTo>
                  <a:pt x="2447" y="42"/>
                </a:lnTo>
                <a:lnTo>
                  <a:pt x="2670" y="60"/>
                </a:lnTo>
                <a:lnTo>
                  <a:pt x="2893" y="82"/>
                </a:lnTo>
                <a:lnTo>
                  <a:pt x="3116" y="106"/>
                </a:lnTo>
                <a:lnTo>
                  <a:pt x="3339" y="132"/>
                </a:lnTo>
                <a:lnTo>
                  <a:pt x="3563" y="161"/>
                </a:lnTo>
                <a:lnTo>
                  <a:pt x="3786" y="191"/>
                </a:lnTo>
                <a:lnTo>
                  <a:pt x="4009" y="224"/>
                </a:lnTo>
                <a:lnTo>
                  <a:pt x="4232" y="258"/>
                </a:lnTo>
                <a:lnTo>
                  <a:pt x="4455" y="293"/>
                </a:lnTo>
                <a:lnTo>
                  <a:pt x="4678" y="329"/>
                </a:lnTo>
                <a:lnTo>
                  <a:pt x="4902" y="366"/>
                </a:lnTo>
                <a:lnTo>
                  <a:pt x="5125" y="403"/>
                </a:lnTo>
                <a:lnTo>
                  <a:pt x="5348" y="442"/>
                </a:lnTo>
                <a:lnTo>
                  <a:pt x="5571" y="479"/>
                </a:lnTo>
                <a:lnTo>
                  <a:pt x="5794" y="517"/>
                </a:lnTo>
                <a:lnTo>
                  <a:pt x="6017" y="555"/>
                </a:lnTo>
                <a:lnTo>
                  <a:pt x="6241" y="592"/>
                </a:lnTo>
                <a:lnTo>
                  <a:pt x="6464" y="628"/>
                </a:lnTo>
                <a:lnTo>
                  <a:pt x="6687" y="663"/>
                </a:lnTo>
                <a:lnTo>
                  <a:pt x="6910" y="697"/>
                </a:lnTo>
                <a:lnTo>
                  <a:pt x="7133" y="729"/>
                </a:lnTo>
                <a:lnTo>
                  <a:pt x="7356" y="760"/>
                </a:lnTo>
                <a:lnTo>
                  <a:pt x="7580" y="789"/>
                </a:lnTo>
                <a:lnTo>
                  <a:pt x="7803" y="815"/>
                </a:lnTo>
                <a:lnTo>
                  <a:pt x="8026" y="839"/>
                </a:lnTo>
                <a:lnTo>
                  <a:pt x="8249" y="860"/>
                </a:lnTo>
                <a:lnTo>
                  <a:pt x="8472" y="879"/>
                </a:lnTo>
                <a:lnTo>
                  <a:pt x="8695" y="895"/>
                </a:lnTo>
                <a:lnTo>
                  <a:pt x="8918" y="907"/>
                </a:lnTo>
                <a:lnTo>
                  <a:pt x="9142" y="915"/>
                </a:lnTo>
                <a:lnTo>
                  <a:pt x="9365" y="920"/>
                </a:lnTo>
                <a:lnTo>
                  <a:pt x="9588" y="921"/>
                </a:lnTo>
                <a:lnTo>
                  <a:pt x="9619" y="920"/>
                </a:lnTo>
                <a:lnTo>
                  <a:pt x="9651" y="921"/>
                </a:lnTo>
                <a:lnTo>
                  <a:pt x="9874" y="920"/>
                </a:lnTo>
                <a:lnTo>
                  <a:pt x="10097" y="915"/>
                </a:lnTo>
                <a:lnTo>
                  <a:pt x="10321" y="907"/>
                </a:lnTo>
                <a:lnTo>
                  <a:pt x="10544" y="895"/>
                </a:lnTo>
                <a:lnTo>
                  <a:pt x="10767" y="879"/>
                </a:lnTo>
                <a:lnTo>
                  <a:pt x="10990" y="860"/>
                </a:lnTo>
                <a:lnTo>
                  <a:pt x="11213" y="839"/>
                </a:lnTo>
                <a:lnTo>
                  <a:pt x="11436" y="815"/>
                </a:lnTo>
                <a:lnTo>
                  <a:pt x="11659" y="789"/>
                </a:lnTo>
                <a:lnTo>
                  <a:pt x="11883" y="760"/>
                </a:lnTo>
                <a:lnTo>
                  <a:pt x="12106" y="729"/>
                </a:lnTo>
                <a:lnTo>
                  <a:pt x="12329" y="697"/>
                </a:lnTo>
                <a:lnTo>
                  <a:pt x="12552" y="663"/>
                </a:lnTo>
                <a:lnTo>
                  <a:pt x="12775" y="628"/>
                </a:lnTo>
                <a:lnTo>
                  <a:pt x="12998" y="592"/>
                </a:lnTo>
                <a:lnTo>
                  <a:pt x="13222" y="555"/>
                </a:lnTo>
                <a:lnTo>
                  <a:pt x="13445" y="517"/>
                </a:lnTo>
                <a:lnTo>
                  <a:pt x="13668" y="479"/>
                </a:lnTo>
                <a:lnTo>
                  <a:pt x="13891" y="442"/>
                </a:lnTo>
                <a:lnTo>
                  <a:pt x="14114" y="403"/>
                </a:lnTo>
                <a:lnTo>
                  <a:pt x="14337" y="366"/>
                </a:lnTo>
                <a:lnTo>
                  <a:pt x="14561" y="329"/>
                </a:lnTo>
                <a:lnTo>
                  <a:pt x="14784" y="293"/>
                </a:lnTo>
                <a:lnTo>
                  <a:pt x="15007" y="258"/>
                </a:lnTo>
                <a:lnTo>
                  <a:pt x="15230" y="224"/>
                </a:lnTo>
                <a:lnTo>
                  <a:pt x="15453" y="191"/>
                </a:lnTo>
                <a:lnTo>
                  <a:pt x="15676" y="161"/>
                </a:lnTo>
                <a:lnTo>
                  <a:pt x="15900" y="132"/>
                </a:lnTo>
                <a:lnTo>
                  <a:pt x="16123" y="106"/>
                </a:lnTo>
                <a:lnTo>
                  <a:pt x="16346" y="82"/>
                </a:lnTo>
                <a:lnTo>
                  <a:pt x="16569" y="60"/>
                </a:lnTo>
                <a:lnTo>
                  <a:pt x="16792" y="42"/>
                </a:lnTo>
                <a:lnTo>
                  <a:pt x="17015" y="26"/>
                </a:lnTo>
                <a:lnTo>
                  <a:pt x="17238" y="14"/>
                </a:lnTo>
                <a:lnTo>
                  <a:pt x="17462" y="5"/>
                </a:lnTo>
                <a:lnTo>
                  <a:pt x="17685" y="1"/>
                </a:lnTo>
                <a:lnTo>
                  <a:pt x="17908" y="0"/>
                </a:lnTo>
                <a:lnTo>
                  <a:pt x="18131" y="4"/>
                </a:lnTo>
                <a:lnTo>
                  <a:pt x="18354" y="11"/>
                </a:lnTo>
                <a:lnTo>
                  <a:pt x="18577" y="24"/>
                </a:lnTo>
                <a:lnTo>
                  <a:pt x="18801" y="42"/>
                </a:lnTo>
                <a:lnTo>
                  <a:pt x="19024" y="65"/>
                </a:lnTo>
                <a:lnTo>
                  <a:pt x="19200" y="87"/>
                </a:lnTo>
                <a:lnTo>
                  <a:pt x="19200" y="1241"/>
                </a:lnTo>
                <a:close/>
              </a:path>
            </a:pathLst>
          </a:custGeom>
          <a:gradFill>
            <a:gsLst>
              <a:gs pos="0">
                <a:srgbClr val="033E7C"/>
              </a:gs>
              <a:gs pos="100000">
                <a:srgbClr val="033E7C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 rot="0">
            <a:off x="11373485" y="719455"/>
            <a:ext cx="234950" cy="121920"/>
            <a:chOff x="17935" y="1176"/>
            <a:chExt cx="412" cy="294"/>
          </a:xfrm>
        </p:grpSpPr>
        <p:cxnSp>
          <p:nvCxnSpPr>
            <p:cNvPr id="14" name="直接连接符 13"/>
            <p:cNvCxnSpPr/>
            <p:nvPr>
              <p:custDataLst>
                <p:tags r:id="rId9"/>
              </p:custDataLst>
            </p:nvPr>
          </p:nvCxnSpPr>
          <p:spPr>
            <a:xfrm>
              <a:off x="17935" y="1176"/>
              <a:ext cx="413" cy="0"/>
            </a:xfrm>
            <a:prstGeom prst="line">
              <a:avLst/>
            </a:prstGeom>
            <a:ln w="34925" cap="rnd">
              <a:solidFill>
                <a:srgbClr val="033E7C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>
              <p:custDataLst>
                <p:tags r:id="rId10"/>
              </p:custDataLst>
            </p:nvPr>
          </p:nvCxnSpPr>
          <p:spPr>
            <a:xfrm>
              <a:off x="17935" y="1323"/>
              <a:ext cx="413" cy="0"/>
            </a:xfrm>
            <a:prstGeom prst="line">
              <a:avLst/>
            </a:prstGeom>
            <a:ln w="34925" cap="rnd">
              <a:solidFill>
                <a:srgbClr val="033E7C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>
              <p:custDataLst>
                <p:tags r:id="rId11"/>
              </p:custDataLst>
            </p:nvPr>
          </p:nvCxnSpPr>
          <p:spPr>
            <a:xfrm>
              <a:off x="17935" y="1470"/>
              <a:ext cx="413" cy="0"/>
            </a:xfrm>
            <a:prstGeom prst="line">
              <a:avLst/>
            </a:prstGeom>
            <a:ln w="34925" cap="rnd">
              <a:solidFill>
                <a:srgbClr val="033E7C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3" name="图片 29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1293" y="175260"/>
            <a:ext cx="3603625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2240915" y="2891790"/>
            <a:ext cx="775208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buClrTx/>
              <a:buSzTx/>
              <a:buFontTx/>
            </a:pPr>
            <a:r>
              <a:rPr lang="zh-CN" altLang="en-US" sz="3200">
                <a:solidFill>
                  <a:srgbClr val="033E7C"/>
                </a:solidFill>
                <a:effectLst>
                  <a:outerShdw blurRad="127000" dist="63500" dir="2700000" algn="tl" rotWithShape="0">
                    <a:srgbClr val="033E7C">
                      <a:alpha val="20000"/>
                    </a:srgbClr>
                  </a:outerShdw>
                </a:effectLst>
                <a:latin typeface="思源黑体 CN Heavy" panose="020B0A00000000000000" charset="-122"/>
                <a:ea typeface="思源黑体 CN Heavy" panose="020B0A00000000000000" charset="-122"/>
                <a:sym typeface="+mn-ea"/>
              </a:rPr>
              <a:t>基于</a:t>
            </a:r>
            <a:r>
              <a:rPr lang="en-US" altLang="zh-CN" sz="3200">
                <a:solidFill>
                  <a:srgbClr val="033E7C"/>
                </a:solidFill>
                <a:effectLst>
                  <a:outerShdw blurRad="127000" dist="63500" dir="2700000" algn="tl" rotWithShape="0">
                    <a:srgbClr val="033E7C">
                      <a:alpha val="20000"/>
                    </a:srgbClr>
                  </a:outerShdw>
                </a:effectLst>
                <a:latin typeface="思源黑体 CN Heavy" panose="020B0A00000000000000" charset="-122"/>
                <a:ea typeface="思源黑体 CN Heavy" panose="020B0A00000000000000" charset="-122"/>
                <a:sym typeface="+mn-ea"/>
              </a:rPr>
              <a:t>Golang</a:t>
            </a:r>
            <a:r>
              <a:rPr lang="zh-CN" altLang="en-US" sz="3200">
                <a:solidFill>
                  <a:srgbClr val="033E7C"/>
                </a:solidFill>
                <a:effectLst>
                  <a:outerShdw blurRad="127000" dist="63500" dir="2700000" algn="tl" rotWithShape="0">
                    <a:srgbClr val="033E7C">
                      <a:alpha val="20000"/>
                    </a:srgbClr>
                  </a:outerShdw>
                </a:effectLst>
                <a:latin typeface="思源黑体 CN Heavy" panose="020B0A00000000000000" charset="-122"/>
                <a:ea typeface="思源黑体 CN Heavy" panose="020B0A00000000000000" charset="-122"/>
                <a:sym typeface="+mn-ea"/>
              </a:rPr>
              <a:t>的服务治理平台设计与实现</a:t>
            </a:r>
            <a:endParaRPr lang="zh-CN" altLang="en-US" sz="3200">
              <a:solidFill>
                <a:srgbClr val="033E7C"/>
              </a:solidFill>
              <a:effectLst>
                <a:outerShdw blurRad="127000" dist="63500" dir="2700000" algn="tl" rotWithShape="0">
                  <a:srgbClr val="033E7C">
                    <a:alpha val="20000"/>
                  </a:srgbClr>
                </a:outerShdw>
              </a:effectLst>
              <a:latin typeface="思源黑体 CN Heavy" panose="020B0A00000000000000" charset="-122"/>
              <a:ea typeface="思源黑体 CN Heavy" panose="020B0A00000000000000" charset="-122"/>
              <a:sym typeface="+mn-ea"/>
            </a:endParaRPr>
          </a:p>
        </p:txBody>
      </p:sp>
    </p:spTree>
    <p:custDataLst>
      <p:tags r:id="rId1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 rot="0">
            <a:off x="11537950" y="3085465"/>
            <a:ext cx="87630" cy="655955"/>
            <a:chOff x="17603" y="4507"/>
            <a:chExt cx="112" cy="838"/>
          </a:xfrm>
        </p:grpSpPr>
        <p:sp>
          <p:nvSpPr>
            <p:cNvPr id="19" name="椭圆 18"/>
            <p:cNvSpPr/>
            <p:nvPr>
              <p:custDataLst>
                <p:tags r:id="rId1"/>
              </p:custDataLst>
            </p:nvPr>
          </p:nvSpPr>
          <p:spPr>
            <a:xfrm rot="5400000">
              <a:off x="17603" y="4507"/>
              <a:ext cx="113" cy="113"/>
            </a:xfrm>
            <a:prstGeom prst="ellipse">
              <a:avLst/>
            </a:prstGeom>
            <a:solidFill>
              <a:srgbClr val="FBCE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>
              <p:custDataLst>
                <p:tags r:id="rId2"/>
              </p:custDataLst>
            </p:nvPr>
          </p:nvSpPr>
          <p:spPr>
            <a:xfrm rot="5400000">
              <a:off x="17603" y="4991"/>
              <a:ext cx="113" cy="113"/>
            </a:xfrm>
            <a:prstGeom prst="ellipse">
              <a:avLst/>
            </a:prstGeom>
            <a:solidFill>
              <a:srgbClr val="FBCE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>
              <p:custDataLst>
                <p:tags r:id="rId3"/>
              </p:custDataLst>
            </p:nvPr>
          </p:nvSpPr>
          <p:spPr>
            <a:xfrm rot="5400000">
              <a:off x="17603" y="5233"/>
              <a:ext cx="113" cy="113"/>
            </a:xfrm>
            <a:prstGeom prst="ellipse">
              <a:avLst/>
            </a:prstGeom>
            <a:solidFill>
              <a:srgbClr val="033E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>
              <p:custDataLst>
                <p:tags r:id="rId4"/>
              </p:custDataLst>
            </p:nvPr>
          </p:nvSpPr>
          <p:spPr>
            <a:xfrm rot="5400000">
              <a:off x="17603" y="4749"/>
              <a:ext cx="113" cy="113"/>
            </a:xfrm>
            <a:prstGeom prst="ellipse">
              <a:avLst/>
            </a:prstGeom>
            <a:solidFill>
              <a:srgbClr val="033E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 rot="0">
            <a:off x="560705" y="3085465"/>
            <a:ext cx="87630" cy="655955"/>
            <a:chOff x="17603" y="4507"/>
            <a:chExt cx="112" cy="838"/>
          </a:xfrm>
        </p:grpSpPr>
        <p:sp>
          <p:nvSpPr>
            <p:cNvPr id="29" name="椭圆 28"/>
            <p:cNvSpPr/>
            <p:nvPr>
              <p:custDataLst>
                <p:tags r:id="rId5"/>
              </p:custDataLst>
            </p:nvPr>
          </p:nvSpPr>
          <p:spPr>
            <a:xfrm rot="5400000">
              <a:off x="17603" y="4507"/>
              <a:ext cx="113" cy="113"/>
            </a:xfrm>
            <a:prstGeom prst="ellipse">
              <a:avLst/>
            </a:prstGeom>
            <a:solidFill>
              <a:srgbClr val="FBCE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>
              <p:custDataLst>
                <p:tags r:id="rId6"/>
              </p:custDataLst>
            </p:nvPr>
          </p:nvSpPr>
          <p:spPr>
            <a:xfrm rot="5400000">
              <a:off x="17603" y="4991"/>
              <a:ext cx="113" cy="113"/>
            </a:xfrm>
            <a:prstGeom prst="ellipse">
              <a:avLst/>
            </a:prstGeom>
            <a:solidFill>
              <a:srgbClr val="FBCE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>
              <p:custDataLst>
                <p:tags r:id="rId7"/>
              </p:custDataLst>
            </p:nvPr>
          </p:nvSpPr>
          <p:spPr>
            <a:xfrm rot="5400000">
              <a:off x="17603" y="5233"/>
              <a:ext cx="113" cy="113"/>
            </a:xfrm>
            <a:prstGeom prst="ellipse">
              <a:avLst/>
            </a:prstGeom>
            <a:solidFill>
              <a:srgbClr val="033E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>
              <p:custDataLst>
                <p:tags r:id="rId8"/>
              </p:custDataLst>
            </p:nvPr>
          </p:nvSpPr>
          <p:spPr>
            <a:xfrm rot="5400000">
              <a:off x="17603" y="4749"/>
              <a:ext cx="113" cy="113"/>
            </a:xfrm>
            <a:prstGeom prst="ellipse">
              <a:avLst/>
            </a:prstGeom>
            <a:solidFill>
              <a:srgbClr val="033E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17" name="椭圆 16"/>
          <p:cNvSpPr/>
          <p:nvPr>
            <p:custDataLst>
              <p:tags r:id="rId9"/>
            </p:custDataLst>
          </p:nvPr>
        </p:nvSpPr>
        <p:spPr>
          <a:xfrm>
            <a:off x="3244215" y="878205"/>
            <a:ext cx="5703570" cy="5703570"/>
          </a:xfrm>
          <a:prstGeom prst="ellipse">
            <a:avLst/>
          </a:prstGeom>
          <a:gradFill>
            <a:gsLst>
              <a:gs pos="30000">
                <a:srgbClr val="D6EAFE">
                  <a:alpha val="0"/>
                </a:srgbClr>
              </a:gs>
              <a:gs pos="0">
                <a:srgbClr val="D6EAFE">
                  <a:alpha val="100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230120" y="2473960"/>
            <a:ext cx="7752080" cy="11068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buClrTx/>
              <a:buSzTx/>
              <a:buFontTx/>
            </a:pPr>
            <a:r>
              <a:rPr lang="en-US" altLang="zh-CN" sz="6600">
                <a:solidFill>
                  <a:srgbClr val="033E7C"/>
                </a:solidFill>
                <a:effectLst>
                  <a:outerShdw blurRad="127000" dist="63500" dir="2700000" algn="tl" rotWithShape="0">
                    <a:srgbClr val="033E7C">
                      <a:alpha val="20000"/>
                    </a:srgbClr>
                  </a:outerShdw>
                </a:effectLst>
                <a:latin typeface="思源黑体 CN Heavy" panose="020B0A00000000000000" charset="-122"/>
                <a:ea typeface="思源黑体 CN Heavy" panose="020B0A00000000000000" charset="-122"/>
                <a:sym typeface="+mn-ea"/>
              </a:rPr>
              <a:t>论文</a:t>
            </a:r>
            <a:r>
              <a:rPr lang="zh-CN" altLang="en-US" sz="6600">
                <a:solidFill>
                  <a:srgbClr val="033E7C"/>
                </a:solidFill>
                <a:effectLst>
                  <a:outerShdw blurRad="127000" dist="63500" dir="2700000" algn="tl" rotWithShape="0">
                    <a:srgbClr val="033E7C">
                      <a:alpha val="20000"/>
                    </a:srgbClr>
                  </a:outerShdw>
                </a:effectLst>
                <a:latin typeface="思源黑体 CN Heavy" panose="020B0A00000000000000" charset="-122"/>
                <a:ea typeface="思源黑体 CN Heavy" panose="020B0A00000000000000" charset="-122"/>
                <a:sym typeface="+mn-ea"/>
              </a:rPr>
              <a:t>总结</a:t>
            </a:r>
            <a:r>
              <a:rPr lang="en-US" altLang="zh-CN" sz="6600">
                <a:solidFill>
                  <a:srgbClr val="033E7C"/>
                </a:solidFill>
                <a:effectLst>
                  <a:outerShdw blurRad="127000" dist="63500" dir="2700000" algn="tl" rotWithShape="0">
                    <a:srgbClr val="033E7C">
                      <a:alpha val="20000"/>
                    </a:srgbClr>
                  </a:outerShdw>
                </a:effectLst>
                <a:latin typeface="思源黑体 CN Heavy" panose="020B0A00000000000000" charset="-122"/>
                <a:ea typeface="思源黑体 CN Heavy" panose="020B0A00000000000000" charset="-122"/>
                <a:sym typeface="+mn-ea"/>
              </a:rPr>
              <a:t>与展望</a:t>
            </a:r>
            <a:endParaRPr lang="en-US" altLang="zh-CN" sz="6600">
              <a:solidFill>
                <a:srgbClr val="033E7C"/>
              </a:solidFill>
              <a:effectLst>
                <a:outerShdw blurRad="127000" dist="63500" dir="2700000" algn="tl" rotWithShape="0">
                  <a:srgbClr val="033E7C">
                    <a:alpha val="20000"/>
                  </a:srgbClr>
                </a:outerShdw>
              </a:effectLst>
              <a:latin typeface="思源黑体 CN Heavy" panose="020B0A00000000000000" charset="-122"/>
              <a:ea typeface="思源黑体 CN Heavy" panose="020B0A00000000000000" charset="-122"/>
              <a:sym typeface="+mn-ea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2490470" y="3604260"/>
            <a:ext cx="7211060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dist"/>
            <a:r>
              <a:rPr lang="zh-CN" altLang="en-US" sz="1200" cap="all">
                <a:solidFill>
                  <a:srgbClr val="033E7C"/>
                </a:solidFill>
                <a:uFillTx/>
                <a:latin typeface="思源黑体 CN Bold" panose="020B0800000000000000" charset="-122"/>
                <a:ea typeface="思源黑体 CN Bold" panose="020B0800000000000000" charset="-122"/>
              </a:rPr>
              <a:t>Conclusion and Summary of the Paper</a:t>
            </a:r>
            <a:endParaRPr lang="zh-CN" altLang="en-US" sz="1200" cap="all">
              <a:solidFill>
                <a:srgbClr val="033E7C"/>
              </a:solidFill>
              <a:uFillTx/>
              <a:latin typeface="思源黑体 CN Bold" panose="020B0800000000000000" charset="-122"/>
              <a:ea typeface="思源黑体 CN Bold" panose="020B0800000000000000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35880" y="1233805"/>
            <a:ext cx="1920240" cy="13220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algn="ctr">
              <a:buClrTx/>
              <a:buSzTx/>
              <a:buFontTx/>
            </a:pPr>
            <a:r>
              <a:rPr lang="en-US" altLang="zh-CN" sz="8000">
                <a:ln>
                  <a:gradFill>
                    <a:gsLst>
                      <a:gs pos="0">
                        <a:srgbClr val="033E7C"/>
                      </a:gs>
                      <a:gs pos="61000">
                        <a:srgbClr val="033E7C">
                          <a:alpha val="0"/>
                        </a:srgbClr>
                      </a:gs>
                    </a:gsLst>
                    <a:lin ang="5400000" scaled="1"/>
                  </a:gradFill>
                </a:ln>
                <a:solidFill>
                  <a:schemeClr val="bg1"/>
                </a:solidFill>
                <a:effectLst/>
                <a:latin typeface="思源黑体 CN Heavy" panose="020B0A00000000000000" charset="-122"/>
                <a:ea typeface="思源黑体 CN Heavy" panose="020B0A00000000000000" charset="-122"/>
                <a:sym typeface="+mn-ea"/>
              </a:rPr>
              <a:t>04</a:t>
            </a:r>
            <a:endParaRPr lang="en-US" altLang="zh-CN" sz="8000">
              <a:ln>
                <a:gradFill>
                  <a:gsLst>
                    <a:gs pos="0">
                      <a:srgbClr val="033E7C"/>
                    </a:gs>
                    <a:gs pos="61000">
                      <a:srgbClr val="033E7C">
                        <a:alpha val="0"/>
                      </a:srgbClr>
                    </a:gs>
                  </a:gsLst>
                  <a:lin ang="5400000" scaled="1"/>
                </a:gradFill>
              </a:ln>
              <a:solidFill>
                <a:schemeClr val="bg1"/>
              </a:solidFill>
              <a:effectLst/>
              <a:latin typeface="思源黑体 CN Heavy" panose="020B0A00000000000000" charset="-122"/>
              <a:ea typeface="思源黑体 CN Heavy" panose="020B0A00000000000000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168900" y="2015709"/>
            <a:ext cx="1854200" cy="306503"/>
            <a:chOff x="6066" y="6483"/>
            <a:chExt cx="3350" cy="704"/>
          </a:xfrm>
        </p:grpSpPr>
        <p:sp>
          <p:nvSpPr>
            <p:cNvPr id="22" name="圆角矩形 21"/>
            <p:cNvSpPr/>
            <p:nvPr/>
          </p:nvSpPr>
          <p:spPr>
            <a:xfrm>
              <a:off x="6066" y="6500"/>
              <a:ext cx="3350" cy="668"/>
            </a:xfrm>
            <a:prstGeom prst="roundRect">
              <a:avLst>
                <a:gd name="adj" fmla="val 50000"/>
              </a:avLst>
            </a:prstGeom>
            <a:solidFill>
              <a:srgbClr val="FABC7F"/>
            </a:solidFill>
            <a:ln>
              <a:solidFill>
                <a:srgbClr val="FABC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>
                <a:buClrTx/>
                <a:buSzTx/>
                <a:buFontTx/>
              </a:pPr>
              <a:endParaRPr lang="zh-CN" altLang="en-US">
                <a:sym typeface="+mn-ea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6334" y="6483"/>
              <a:ext cx="2874" cy="7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1400">
                  <a:solidFill>
                    <a:schemeClr val="bg1"/>
                  </a:solidFill>
                  <a:latin typeface="思源黑体 CN Bold" panose="020B0800000000000000" charset="-122"/>
                  <a:ea typeface="思源黑体 CN Bold" panose="020B0800000000000000" charset="-122"/>
                </a:rPr>
                <a:t>第</a:t>
              </a:r>
              <a:r>
                <a:rPr lang="zh-CN" altLang="en-US" sz="1400">
                  <a:solidFill>
                    <a:schemeClr val="bg1"/>
                  </a:solidFill>
                  <a:latin typeface="思源黑体 CN Bold" panose="020B0800000000000000" charset="-122"/>
                  <a:ea typeface="思源黑体 CN Bold" panose="020B0800000000000000" charset="-122"/>
                </a:rPr>
                <a:t>四部分</a:t>
              </a:r>
              <a:endParaRPr lang="zh-CN" altLang="en-US" sz="140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 rot="0">
            <a:off x="0" y="5510530"/>
            <a:ext cx="12192000" cy="1415415"/>
            <a:chOff x="0" y="8917"/>
            <a:chExt cx="19200" cy="1990"/>
          </a:xfrm>
        </p:grpSpPr>
        <p:sp>
          <p:nvSpPr>
            <p:cNvPr id="7" name="任意多边形 6"/>
            <p:cNvSpPr/>
            <p:nvPr>
              <p:custDataLst>
                <p:tags r:id="rId10"/>
              </p:custDataLst>
            </p:nvPr>
          </p:nvSpPr>
          <p:spPr>
            <a:xfrm>
              <a:off x="0" y="8917"/>
              <a:ext cx="19200" cy="1216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9200" h="2033">
                  <a:moveTo>
                    <a:pt x="19200" y="145"/>
                  </a:moveTo>
                  <a:lnTo>
                    <a:pt x="19200" y="2033"/>
                  </a:lnTo>
                  <a:lnTo>
                    <a:pt x="0" y="2033"/>
                  </a:lnTo>
                  <a:lnTo>
                    <a:pt x="0" y="153"/>
                  </a:lnTo>
                  <a:lnTo>
                    <a:pt x="215" y="108"/>
                  </a:lnTo>
                  <a:lnTo>
                    <a:pt x="438" y="70"/>
                  </a:lnTo>
                  <a:lnTo>
                    <a:pt x="662" y="40"/>
                  </a:lnTo>
                  <a:lnTo>
                    <a:pt x="885" y="19"/>
                  </a:lnTo>
                  <a:lnTo>
                    <a:pt x="1108" y="6"/>
                  </a:lnTo>
                  <a:lnTo>
                    <a:pt x="1331" y="0"/>
                  </a:lnTo>
                  <a:lnTo>
                    <a:pt x="1554" y="1"/>
                  </a:lnTo>
                  <a:lnTo>
                    <a:pt x="1777" y="9"/>
                  </a:lnTo>
                  <a:lnTo>
                    <a:pt x="2001" y="24"/>
                  </a:lnTo>
                  <a:lnTo>
                    <a:pt x="2224" y="44"/>
                  </a:lnTo>
                  <a:lnTo>
                    <a:pt x="2447" y="70"/>
                  </a:lnTo>
                  <a:lnTo>
                    <a:pt x="2670" y="101"/>
                  </a:lnTo>
                  <a:lnTo>
                    <a:pt x="2893" y="137"/>
                  </a:lnTo>
                  <a:lnTo>
                    <a:pt x="3116" y="177"/>
                  </a:lnTo>
                  <a:lnTo>
                    <a:pt x="3339" y="221"/>
                  </a:lnTo>
                  <a:lnTo>
                    <a:pt x="3563" y="269"/>
                  </a:lnTo>
                  <a:lnTo>
                    <a:pt x="3786" y="320"/>
                  </a:lnTo>
                  <a:lnTo>
                    <a:pt x="4009" y="374"/>
                  </a:lnTo>
                  <a:lnTo>
                    <a:pt x="4232" y="431"/>
                  </a:lnTo>
                  <a:lnTo>
                    <a:pt x="4455" y="490"/>
                  </a:lnTo>
                  <a:lnTo>
                    <a:pt x="4678" y="550"/>
                  </a:lnTo>
                  <a:lnTo>
                    <a:pt x="4902" y="612"/>
                  </a:lnTo>
                  <a:lnTo>
                    <a:pt x="5125" y="674"/>
                  </a:lnTo>
                  <a:lnTo>
                    <a:pt x="5348" y="738"/>
                  </a:lnTo>
                  <a:lnTo>
                    <a:pt x="5571" y="801"/>
                  </a:lnTo>
                  <a:lnTo>
                    <a:pt x="5794" y="864"/>
                  </a:lnTo>
                  <a:lnTo>
                    <a:pt x="6017" y="927"/>
                  </a:lnTo>
                  <a:lnTo>
                    <a:pt x="6241" y="989"/>
                  </a:lnTo>
                  <a:lnTo>
                    <a:pt x="6464" y="1049"/>
                  </a:lnTo>
                  <a:lnTo>
                    <a:pt x="6687" y="1108"/>
                  </a:lnTo>
                  <a:lnTo>
                    <a:pt x="6910" y="1165"/>
                  </a:lnTo>
                  <a:lnTo>
                    <a:pt x="7133" y="1219"/>
                  </a:lnTo>
                  <a:lnTo>
                    <a:pt x="7356" y="1270"/>
                  </a:lnTo>
                  <a:lnTo>
                    <a:pt x="7580" y="1318"/>
                  </a:lnTo>
                  <a:lnTo>
                    <a:pt x="7803" y="1362"/>
                  </a:lnTo>
                  <a:lnTo>
                    <a:pt x="8026" y="1402"/>
                  </a:lnTo>
                  <a:lnTo>
                    <a:pt x="8249" y="1438"/>
                  </a:lnTo>
                  <a:lnTo>
                    <a:pt x="8472" y="1469"/>
                  </a:lnTo>
                  <a:lnTo>
                    <a:pt x="8695" y="1495"/>
                  </a:lnTo>
                  <a:lnTo>
                    <a:pt x="8918" y="1515"/>
                  </a:lnTo>
                  <a:lnTo>
                    <a:pt x="9142" y="1530"/>
                  </a:lnTo>
                  <a:lnTo>
                    <a:pt x="9365" y="1538"/>
                  </a:lnTo>
                  <a:lnTo>
                    <a:pt x="9588" y="1539"/>
                  </a:lnTo>
                  <a:lnTo>
                    <a:pt x="9619" y="1538"/>
                  </a:lnTo>
                  <a:lnTo>
                    <a:pt x="9651" y="1539"/>
                  </a:lnTo>
                  <a:lnTo>
                    <a:pt x="9874" y="1538"/>
                  </a:lnTo>
                  <a:lnTo>
                    <a:pt x="10097" y="1530"/>
                  </a:lnTo>
                  <a:lnTo>
                    <a:pt x="10321" y="1515"/>
                  </a:lnTo>
                  <a:lnTo>
                    <a:pt x="10544" y="1495"/>
                  </a:lnTo>
                  <a:lnTo>
                    <a:pt x="10767" y="1469"/>
                  </a:lnTo>
                  <a:lnTo>
                    <a:pt x="10990" y="1438"/>
                  </a:lnTo>
                  <a:lnTo>
                    <a:pt x="11213" y="1402"/>
                  </a:lnTo>
                  <a:lnTo>
                    <a:pt x="11436" y="1362"/>
                  </a:lnTo>
                  <a:lnTo>
                    <a:pt x="11659" y="1318"/>
                  </a:lnTo>
                  <a:lnTo>
                    <a:pt x="11883" y="1270"/>
                  </a:lnTo>
                  <a:lnTo>
                    <a:pt x="12106" y="1219"/>
                  </a:lnTo>
                  <a:lnTo>
                    <a:pt x="12329" y="1165"/>
                  </a:lnTo>
                  <a:lnTo>
                    <a:pt x="12552" y="1108"/>
                  </a:lnTo>
                  <a:lnTo>
                    <a:pt x="12775" y="1049"/>
                  </a:lnTo>
                  <a:lnTo>
                    <a:pt x="12998" y="989"/>
                  </a:lnTo>
                  <a:lnTo>
                    <a:pt x="13222" y="927"/>
                  </a:lnTo>
                  <a:lnTo>
                    <a:pt x="13445" y="864"/>
                  </a:lnTo>
                  <a:lnTo>
                    <a:pt x="13668" y="801"/>
                  </a:lnTo>
                  <a:lnTo>
                    <a:pt x="13891" y="738"/>
                  </a:lnTo>
                  <a:lnTo>
                    <a:pt x="14114" y="674"/>
                  </a:lnTo>
                  <a:lnTo>
                    <a:pt x="14337" y="612"/>
                  </a:lnTo>
                  <a:lnTo>
                    <a:pt x="14561" y="550"/>
                  </a:lnTo>
                  <a:lnTo>
                    <a:pt x="14784" y="490"/>
                  </a:lnTo>
                  <a:lnTo>
                    <a:pt x="15007" y="431"/>
                  </a:lnTo>
                  <a:lnTo>
                    <a:pt x="15230" y="374"/>
                  </a:lnTo>
                  <a:lnTo>
                    <a:pt x="15453" y="320"/>
                  </a:lnTo>
                  <a:lnTo>
                    <a:pt x="15676" y="269"/>
                  </a:lnTo>
                  <a:lnTo>
                    <a:pt x="15900" y="221"/>
                  </a:lnTo>
                  <a:lnTo>
                    <a:pt x="16123" y="177"/>
                  </a:lnTo>
                  <a:lnTo>
                    <a:pt x="16346" y="137"/>
                  </a:lnTo>
                  <a:lnTo>
                    <a:pt x="16569" y="101"/>
                  </a:lnTo>
                  <a:lnTo>
                    <a:pt x="16792" y="70"/>
                  </a:lnTo>
                  <a:lnTo>
                    <a:pt x="17015" y="44"/>
                  </a:lnTo>
                  <a:lnTo>
                    <a:pt x="17238" y="24"/>
                  </a:lnTo>
                  <a:lnTo>
                    <a:pt x="17462" y="9"/>
                  </a:lnTo>
                  <a:lnTo>
                    <a:pt x="17685" y="1"/>
                  </a:lnTo>
                  <a:lnTo>
                    <a:pt x="17908" y="0"/>
                  </a:lnTo>
                  <a:lnTo>
                    <a:pt x="18131" y="6"/>
                  </a:lnTo>
                  <a:lnTo>
                    <a:pt x="18354" y="19"/>
                  </a:lnTo>
                  <a:lnTo>
                    <a:pt x="18577" y="40"/>
                  </a:lnTo>
                  <a:lnTo>
                    <a:pt x="18801" y="70"/>
                  </a:lnTo>
                  <a:lnTo>
                    <a:pt x="19024" y="108"/>
                  </a:lnTo>
                  <a:lnTo>
                    <a:pt x="19200" y="145"/>
                  </a:lnTo>
                  <a:close/>
                </a:path>
              </a:pathLst>
            </a:custGeom>
            <a:solidFill>
              <a:srgbClr val="FBCE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>
              <p:custDataLst>
                <p:tags r:id="rId11"/>
              </p:custDataLst>
            </p:nvPr>
          </p:nvSpPr>
          <p:spPr>
            <a:xfrm>
              <a:off x="0" y="9131"/>
              <a:ext cx="19200" cy="1776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9200" h="1776">
                  <a:moveTo>
                    <a:pt x="19200" y="1241"/>
                  </a:moveTo>
                  <a:lnTo>
                    <a:pt x="19200" y="1776"/>
                  </a:lnTo>
                  <a:lnTo>
                    <a:pt x="0" y="1776"/>
                  </a:lnTo>
                  <a:lnTo>
                    <a:pt x="0" y="92"/>
                  </a:lnTo>
                  <a:lnTo>
                    <a:pt x="215" y="65"/>
                  </a:lnTo>
                  <a:lnTo>
                    <a:pt x="438" y="42"/>
                  </a:lnTo>
                  <a:lnTo>
                    <a:pt x="662" y="24"/>
                  </a:lnTo>
                  <a:lnTo>
                    <a:pt x="885" y="11"/>
                  </a:lnTo>
                  <a:lnTo>
                    <a:pt x="1108" y="4"/>
                  </a:lnTo>
                  <a:lnTo>
                    <a:pt x="1331" y="0"/>
                  </a:lnTo>
                  <a:lnTo>
                    <a:pt x="1554" y="1"/>
                  </a:lnTo>
                  <a:lnTo>
                    <a:pt x="1777" y="5"/>
                  </a:lnTo>
                  <a:lnTo>
                    <a:pt x="2001" y="14"/>
                  </a:lnTo>
                  <a:lnTo>
                    <a:pt x="2224" y="26"/>
                  </a:lnTo>
                  <a:lnTo>
                    <a:pt x="2447" y="42"/>
                  </a:lnTo>
                  <a:lnTo>
                    <a:pt x="2670" y="60"/>
                  </a:lnTo>
                  <a:lnTo>
                    <a:pt x="2893" y="82"/>
                  </a:lnTo>
                  <a:lnTo>
                    <a:pt x="3116" y="106"/>
                  </a:lnTo>
                  <a:lnTo>
                    <a:pt x="3339" y="132"/>
                  </a:lnTo>
                  <a:lnTo>
                    <a:pt x="3563" y="161"/>
                  </a:lnTo>
                  <a:lnTo>
                    <a:pt x="3786" y="191"/>
                  </a:lnTo>
                  <a:lnTo>
                    <a:pt x="4009" y="224"/>
                  </a:lnTo>
                  <a:lnTo>
                    <a:pt x="4232" y="258"/>
                  </a:lnTo>
                  <a:lnTo>
                    <a:pt x="4455" y="293"/>
                  </a:lnTo>
                  <a:lnTo>
                    <a:pt x="4678" y="329"/>
                  </a:lnTo>
                  <a:lnTo>
                    <a:pt x="4902" y="366"/>
                  </a:lnTo>
                  <a:lnTo>
                    <a:pt x="5125" y="403"/>
                  </a:lnTo>
                  <a:lnTo>
                    <a:pt x="5348" y="442"/>
                  </a:lnTo>
                  <a:lnTo>
                    <a:pt x="5571" y="479"/>
                  </a:lnTo>
                  <a:lnTo>
                    <a:pt x="5794" y="517"/>
                  </a:lnTo>
                  <a:lnTo>
                    <a:pt x="6017" y="555"/>
                  </a:lnTo>
                  <a:lnTo>
                    <a:pt x="6241" y="592"/>
                  </a:lnTo>
                  <a:lnTo>
                    <a:pt x="6464" y="628"/>
                  </a:lnTo>
                  <a:lnTo>
                    <a:pt x="6687" y="663"/>
                  </a:lnTo>
                  <a:lnTo>
                    <a:pt x="6910" y="697"/>
                  </a:lnTo>
                  <a:lnTo>
                    <a:pt x="7133" y="729"/>
                  </a:lnTo>
                  <a:lnTo>
                    <a:pt x="7356" y="760"/>
                  </a:lnTo>
                  <a:lnTo>
                    <a:pt x="7580" y="789"/>
                  </a:lnTo>
                  <a:lnTo>
                    <a:pt x="7803" y="815"/>
                  </a:lnTo>
                  <a:lnTo>
                    <a:pt x="8026" y="839"/>
                  </a:lnTo>
                  <a:lnTo>
                    <a:pt x="8249" y="860"/>
                  </a:lnTo>
                  <a:lnTo>
                    <a:pt x="8472" y="879"/>
                  </a:lnTo>
                  <a:lnTo>
                    <a:pt x="8695" y="895"/>
                  </a:lnTo>
                  <a:lnTo>
                    <a:pt x="8918" y="907"/>
                  </a:lnTo>
                  <a:lnTo>
                    <a:pt x="9142" y="915"/>
                  </a:lnTo>
                  <a:lnTo>
                    <a:pt x="9365" y="920"/>
                  </a:lnTo>
                  <a:lnTo>
                    <a:pt x="9588" y="921"/>
                  </a:lnTo>
                  <a:lnTo>
                    <a:pt x="9619" y="920"/>
                  </a:lnTo>
                  <a:lnTo>
                    <a:pt x="9651" y="921"/>
                  </a:lnTo>
                  <a:lnTo>
                    <a:pt x="9874" y="920"/>
                  </a:lnTo>
                  <a:lnTo>
                    <a:pt x="10097" y="915"/>
                  </a:lnTo>
                  <a:lnTo>
                    <a:pt x="10321" y="907"/>
                  </a:lnTo>
                  <a:lnTo>
                    <a:pt x="10544" y="895"/>
                  </a:lnTo>
                  <a:lnTo>
                    <a:pt x="10767" y="879"/>
                  </a:lnTo>
                  <a:lnTo>
                    <a:pt x="10990" y="860"/>
                  </a:lnTo>
                  <a:lnTo>
                    <a:pt x="11213" y="839"/>
                  </a:lnTo>
                  <a:lnTo>
                    <a:pt x="11436" y="815"/>
                  </a:lnTo>
                  <a:lnTo>
                    <a:pt x="11659" y="789"/>
                  </a:lnTo>
                  <a:lnTo>
                    <a:pt x="11883" y="760"/>
                  </a:lnTo>
                  <a:lnTo>
                    <a:pt x="12106" y="729"/>
                  </a:lnTo>
                  <a:lnTo>
                    <a:pt x="12329" y="697"/>
                  </a:lnTo>
                  <a:lnTo>
                    <a:pt x="12552" y="663"/>
                  </a:lnTo>
                  <a:lnTo>
                    <a:pt x="12775" y="628"/>
                  </a:lnTo>
                  <a:lnTo>
                    <a:pt x="12998" y="592"/>
                  </a:lnTo>
                  <a:lnTo>
                    <a:pt x="13222" y="555"/>
                  </a:lnTo>
                  <a:lnTo>
                    <a:pt x="13445" y="517"/>
                  </a:lnTo>
                  <a:lnTo>
                    <a:pt x="13668" y="479"/>
                  </a:lnTo>
                  <a:lnTo>
                    <a:pt x="13891" y="442"/>
                  </a:lnTo>
                  <a:lnTo>
                    <a:pt x="14114" y="403"/>
                  </a:lnTo>
                  <a:lnTo>
                    <a:pt x="14337" y="366"/>
                  </a:lnTo>
                  <a:lnTo>
                    <a:pt x="14561" y="329"/>
                  </a:lnTo>
                  <a:lnTo>
                    <a:pt x="14784" y="293"/>
                  </a:lnTo>
                  <a:lnTo>
                    <a:pt x="15007" y="258"/>
                  </a:lnTo>
                  <a:lnTo>
                    <a:pt x="15230" y="224"/>
                  </a:lnTo>
                  <a:lnTo>
                    <a:pt x="15453" y="191"/>
                  </a:lnTo>
                  <a:lnTo>
                    <a:pt x="15676" y="161"/>
                  </a:lnTo>
                  <a:lnTo>
                    <a:pt x="15900" y="132"/>
                  </a:lnTo>
                  <a:lnTo>
                    <a:pt x="16123" y="106"/>
                  </a:lnTo>
                  <a:lnTo>
                    <a:pt x="16346" y="82"/>
                  </a:lnTo>
                  <a:lnTo>
                    <a:pt x="16569" y="60"/>
                  </a:lnTo>
                  <a:lnTo>
                    <a:pt x="16792" y="42"/>
                  </a:lnTo>
                  <a:lnTo>
                    <a:pt x="17015" y="26"/>
                  </a:lnTo>
                  <a:lnTo>
                    <a:pt x="17238" y="14"/>
                  </a:lnTo>
                  <a:lnTo>
                    <a:pt x="17462" y="5"/>
                  </a:lnTo>
                  <a:lnTo>
                    <a:pt x="17685" y="1"/>
                  </a:lnTo>
                  <a:lnTo>
                    <a:pt x="17908" y="0"/>
                  </a:lnTo>
                  <a:lnTo>
                    <a:pt x="18131" y="4"/>
                  </a:lnTo>
                  <a:lnTo>
                    <a:pt x="18354" y="11"/>
                  </a:lnTo>
                  <a:lnTo>
                    <a:pt x="18577" y="24"/>
                  </a:lnTo>
                  <a:lnTo>
                    <a:pt x="18801" y="42"/>
                  </a:lnTo>
                  <a:lnTo>
                    <a:pt x="19024" y="65"/>
                  </a:lnTo>
                  <a:lnTo>
                    <a:pt x="19200" y="87"/>
                  </a:lnTo>
                  <a:lnTo>
                    <a:pt x="19200" y="1241"/>
                  </a:lnTo>
                  <a:close/>
                </a:path>
              </a:pathLst>
            </a:custGeom>
            <a:solidFill>
              <a:srgbClr val="033E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 rot="0">
            <a:off x="11373485" y="719455"/>
            <a:ext cx="234950" cy="121920"/>
            <a:chOff x="17935" y="1176"/>
            <a:chExt cx="412" cy="294"/>
          </a:xfrm>
        </p:grpSpPr>
        <p:cxnSp>
          <p:nvCxnSpPr>
            <p:cNvPr id="14" name="直接连接符 13"/>
            <p:cNvCxnSpPr/>
            <p:nvPr>
              <p:custDataLst>
                <p:tags r:id="rId12"/>
              </p:custDataLst>
            </p:nvPr>
          </p:nvCxnSpPr>
          <p:spPr>
            <a:xfrm>
              <a:off x="17935" y="1176"/>
              <a:ext cx="413" cy="0"/>
            </a:xfrm>
            <a:prstGeom prst="line">
              <a:avLst/>
            </a:prstGeom>
            <a:ln w="34925" cap="rnd">
              <a:solidFill>
                <a:srgbClr val="033E7C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>
              <p:custDataLst>
                <p:tags r:id="rId13"/>
              </p:custDataLst>
            </p:nvPr>
          </p:nvCxnSpPr>
          <p:spPr>
            <a:xfrm>
              <a:off x="17935" y="1323"/>
              <a:ext cx="413" cy="0"/>
            </a:xfrm>
            <a:prstGeom prst="line">
              <a:avLst/>
            </a:prstGeom>
            <a:ln w="34925" cap="rnd">
              <a:solidFill>
                <a:srgbClr val="033E7C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>
              <p:custDataLst>
                <p:tags r:id="rId14"/>
              </p:custDataLst>
            </p:nvPr>
          </p:nvCxnSpPr>
          <p:spPr>
            <a:xfrm>
              <a:off x="17935" y="1470"/>
              <a:ext cx="413" cy="0"/>
            </a:xfrm>
            <a:prstGeom prst="line">
              <a:avLst/>
            </a:prstGeom>
            <a:ln w="34925" cap="rnd">
              <a:solidFill>
                <a:srgbClr val="033E7C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文本框 34"/>
          <p:cNvSpPr txBox="1"/>
          <p:nvPr/>
        </p:nvSpPr>
        <p:spPr>
          <a:xfrm>
            <a:off x="5625465" y="4905375"/>
            <a:ext cx="94107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en-US" altLang="zh-CN" sz="1200">
                <a:solidFill>
                  <a:srgbClr val="033E7C"/>
                </a:solidFill>
                <a:latin typeface="思源黑体 CN Bold" panose="020B0800000000000000" charset="-122"/>
                <a:ea typeface="思源黑体 CN Bold" panose="020B0800000000000000" charset="-122"/>
              </a:rPr>
              <a:t>04  /  04</a:t>
            </a:r>
            <a:endParaRPr lang="en-US" altLang="zh-CN" sz="1200">
              <a:solidFill>
                <a:srgbClr val="033E7C"/>
              </a:solidFill>
              <a:latin typeface="思源黑体 CN Bold" panose="020B0800000000000000" charset="-122"/>
              <a:ea typeface="思源黑体 CN Bold" panose="020B0800000000000000" charset="-122"/>
            </a:endParaRPr>
          </a:p>
        </p:txBody>
      </p:sp>
      <p:pic>
        <p:nvPicPr>
          <p:cNvPr id="43" name="图片 29"/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1293" y="175260"/>
            <a:ext cx="3603625" cy="914400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6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" name="组合 2"/>
          <p:cNvGrpSpPr/>
          <p:nvPr/>
        </p:nvGrpSpPr>
        <p:grpSpPr>
          <a:xfrm>
            <a:off x="462280" y="415290"/>
            <a:ext cx="3578225" cy="645160"/>
            <a:chOff x="728" y="654"/>
            <a:chExt cx="5635" cy="1016"/>
          </a:xfrm>
        </p:grpSpPr>
        <p:sp>
          <p:nvSpPr>
            <p:cNvPr id="2" name="矩形 1"/>
            <p:cNvSpPr/>
            <p:nvPr/>
          </p:nvSpPr>
          <p:spPr>
            <a:xfrm>
              <a:off x="2037" y="1288"/>
              <a:ext cx="4236" cy="170"/>
            </a:xfrm>
            <a:prstGeom prst="rect">
              <a:avLst/>
            </a:prstGeom>
            <a:solidFill>
              <a:srgbClr val="FEEB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>
              <p:custDataLst>
                <p:tags r:id="rId1"/>
              </p:custDataLst>
            </p:nvPr>
          </p:nvSpPr>
          <p:spPr>
            <a:xfrm>
              <a:off x="2037" y="703"/>
              <a:ext cx="4326" cy="82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algn="l">
                <a:buClrTx/>
                <a:buSzTx/>
                <a:buFontTx/>
              </a:pPr>
              <a:r>
                <a:rPr lang="zh-CN" altLang="en-US" sz="2800">
                  <a:solidFill>
                    <a:srgbClr val="033E7C"/>
                  </a:solidFill>
                  <a:effectLst/>
                  <a:latin typeface="思源黑体 CN Heavy" panose="020B0A00000000000000" charset="-122"/>
                  <a:ea typeface="思源黑体 CN Heavy" panose="020B0A00000000000000" charset="-122"/>
                  <a:sym typeface="+mn-ea"/>
                </a:rPr>
                <a:t>论文</a:t>
              </a:r>
              <a:r>
                <a:rPr lang="zh-CN" altLang="en-US" sz="2800">
                  <a:solidFill>
                    <a:srgbClr val="033E7C"/>
                  </a:solidFill>
                  <a:effectLst/>
                  <a:latin typeface="思源黑体 CN Heavy" panose="020B0A00000000000000" charset="-122"/>
                  <a:ea typeface="思源黑体 CN Heavy" panose="020B0A00000000000000" charset="-122"/>
                  <a:sym typeface="+mn-ea"/>
                </a:rPr>
                <a:t>总结与</a:t>
              </a:r>
              <a:r>
                <a:rPr lang="en-US" altLang="zh-CN" sz="2800">
                  <a:solidFill>
                    <a:srgbClr val="033E7C"/>
                  </a:solidFill>
                  <a:effectLst/>
                  <a:latin typeface="思源黑体 CN Heavy" panose="020B0A00000000000000" charset="-122"/>
                  <a:ea typeface="思源黑体 CN Heavy" panose="020B0A00000000000000" charset="-122"/>
                  <a:sym typeface="+mn-ea"/>
                </a:rPr>
                <a:t>展望</a:t>
              </a:r>
              <a:endParaRPr lang="zh-CN" altLang="en-US" sz="2800">
                <a:solidFill>
                  <a:srgbClr val="033E7C"/>
                </a:solidFill>
                <a:effectLst/>
                <a:latin typeface="思源黑体 CN Heavy" panose="020B0A00000000000000" charset="-122"/>
                <a:ea typeface="思源黑体 CN Heavy" panose="020B0A00000000000000" charset="-122"/>
                <a:sym typeface="+mn-ea"/>
              </a:endParaRPr>
            </a:p>
          </p:txBody>
        </p:sp>
        <p:sp>
          <p:nvSpPr>
            <p:cNvPr id="51" name="文本框 50"/>
            <p:cNvSpPr txBox="1"/>
            <p:nvPr>
              <p:custDataLst>
                <p:tags r:id="rId2"/>
              </p:custDataLst>
            </p:nvPr>
          </p:nvSpPr>
          <p:spPr>
            <a:xfrm>
              <a:off x="728" y="654"/>
              <a:ext cx="1492" cy="10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algn="l"/>
              <a:r>
                <a:rPr lang="en-US" altLang="zh-CN" sz="3600">
                  <a:ln>
                    <a:solidFill>
                      <a:srgbClr val="033E7C"/>
                    </a:solidFill>
                  </a:ln>
                  <a:solidFill>
                    <a:srgbClr val="D6EAFE"/>
                  </a:solidFill>
                  <a:effectLst/>
                  <a:latin typeface="思源黑体 CN Heavy" panose="020B0A00000000000000" charset="-122"/>
                  <a:ea typeface="思源黑体 CN Heavy" panose="020B0A00000000000000" charset="-122"/>
                  <a:sym typeface="+mn-ea"/>
                </a:rPr>
                <a:t>04</a:t>
              </a:r>
              <a:endParaRPr lang="en-US" altLang="zh-CN" sz="3600">
                <a:ln>
                  <a:solidFill>
                    <a:srgbClr val="033E7C"/>
                  </a:solidFill>
                </a:ln>
                <a:solidFill>
                  <a:srgbClr val="D6EAFE"/>
                </a:solidFill>
                <a:effectLst/>
                <a:latin typeface="思源黑体 CN Heavy" panose="020B0A00000000000000" charset="-122"/>
                <a:ea typeface="思源黑体 CN Heavy" panose="020B0A00000000000000" charset="-122"/>
                <a:sym typeface="+mn-ea"/>
              </a:endParaRPr>
            </a:p>
          </p:txBody>
        </p:sp>
      </p:grpSp>
      <p:sp>
        <p:nvSpPr>
          <p:cNvPr id="9" name="文本框 8"/>
          <p:cNvSpPr txBox="1"/>
          <p:nvPr>
            <p:custDataLst>
              <p:tags r:id="rId3"/>
            </p:custDataLst>
          </p:nvPr>
        </p:nvSpPr>
        <p:spPr>
          <a:xfrm>
            <a:off x="1013460" y="1854835"/>
            <a:ext cx="9930130" cy="415099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457200" algn="l" fontAlgn="auto">
              <a:lnSpc>
                <a:spcPct val="150000"/>
              </a:lnSpc>
              <a:buNone/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1. 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本系统基于</a:t>
            </a: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Go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语言构建模块化服务治理架构，融合熔断降级、流量控制、链路追踪三大核心模块，创新提出服务健康度滑动窗口评估算法，实现每秒动态计算失败率触发熔断保护机制。</a:t>
            </a:r>
            <a:endParaRPr lang="en-US" altLang="zh-CN">
              <a:solidFill>
                <a:schemeClr val="tx1">
                  <a:lumMod val="85000"/>
                  <a:lumOff val="15000"/>
                </a:schemeClr>
              </a:solidFill>
              <a:latin typeface="仓耳渔阳体 W02" panose="02020400000000000000" charset="-122"/>
              <a:ea typeface="仓耳渔阳体 W02" panose="02020400000000000000" charset="-122"/>
            </a:endParaRPr>
          </a:p>
          <a:p>
            <a:pPr indent="457200" algn="l" fontAlgn="auto">
              <a:lnSpc>
                <a:spcPct val="150000"/>
              </a:lnSpc>
              <a:buNone/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2. 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流量治理采用双保险策略：熔断器根据连续失败次数（默认</a:t>
            </a: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5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次）触发服务熔断，令牌桶限流算法设置</a:t>
            </a: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100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请求</a:t>
            </a: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/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秒的基线流量控制，两者协同保障服务高可用性。</a:t>
            </a: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  </a:t>
            </a:r>
            <a:endParaRPr lang="en-US" altLang="zh-CN">
              <a:solidFill>
                <a:schemeClr val="tx1">
                  <a:lumMod val="85000"/>
                  <a:lumOff val="15000"/>
                </a:schemeClr>
              </a:solidFill>
              <a:latin typeface="仓耳渔阳体 W02" panose="02020400000000000000" charset="-122"/>
              <a:ea typeface="仓耳渔阳体 W02" panose="02020400000000000000" charset="-122"/>
            </a:endParaRPr>
          </a:p>
          <a:p>
            <a:pPr indent="457200" algn="l" fontAlgn="auto">
              <a:lnSpc>
                <a:spcPct val="150000"/>
              </a:lnSpc>
              <a:buNone/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3. 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可观测体系集成</a:t>
            </a: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Prometheus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黄金指标监控与</a:t>
            </a: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Jaeger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分布式追踪，通过</a:t>
            </a: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HTTP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中间件自动化采集请求延迟、错误率数据，并注入</a:t>
            </a: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OpenTracing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实现跨服务调用链可视化分析。</a:t>
            </a: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  </a:t>
            </a:r>
            <a:endParaRPr lang="en-US" altLang="zh-CN">
              <a:solidFill>
                <a:schemeClr val="tx1">
                  <a:lumMod val="85000"/>
                  <a:lumOff val="15000"/>
                </a:schemeClr>
              </a:solidFill>
              <a:latin typeface="仓耳渔阳体 W02" panose="02020400000000000000" charset="-122"/>
              <a:ea typeface="仓耳渔阳体 W02" panose="02020400000000000000" charset="-122"/>
            </a:endParaRPr>
          </a:p>
          <a:p>
            <a:pPr indent="457200" algn="l" fontAlgn="auto">
              <a:lnSpc>
                <a:spcPct val="150000"/>
              </a:lnSpc>
              <a:buNone/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4. 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动态配置系统基于</a:t>
            </a: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ETCD Watch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机制实现参数热更新，支持熔断阈值、恢复时长等</a:t>
            </a: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20+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参数实时生效，配置变更通过长轮询监听和原子操作确保策略切换零抖动。</a:t>
            </a: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  </a:t>
            </a:r>
            <a:endParaRPr lang="en-US" altLang="zh-CN">
              <a:solidFill>
                <a:schemeClr val="tx1">
                  <a:lumMod val="85000"/>
                  <a:lumOff val="15000"/>
                </a:schemeClr>
              </a:solidFill>
              <a:latin typeface="仓耳渔阳体 W02" panose="02020400000000000000" charset="-122"/>
              <a:ea typeface="仓耳渔阳体 W02" panose="02020400000000000000" charset="-122"/>
            </a:endParaRPr>
          </a:p>
          <a:p>
            <a:pPr indent="457200" algn="l" fontAlgn="auto">
              <a:lnSpc>
                <a:spcPct val="150000"/>
              </a:lnSpc>
              <a:buNone/>
              <a:extLst>
                <a:ext uri="{35155182-B16C-46BC-9424-99874614C6A1}">
                  <wpsdc:indentchars xmlns:wpsdc="http://www.wps.cn/officeDocument/2017/drawingmlCustomData" val="200" checksum="59296752"/>
                </a:ext>
              </a:extLst>
            </a:pP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5. 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架构层面采用响应包装器优化中间件链数据传递路径，比传统方案降低</a:t>
            </a: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40%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内存开销，整体资源消耗仅为</a:t>
            </a: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Istio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的</a:t>
            </a: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1/5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，满足轻量化服务治理需求。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仓耳渔阳体 W02" panose="02020400000000000000" charset="-122"/>
              <a:ea typeface="仓耳渔阳体 W02" panose="02020400000000000000" charset="-122"/>
            </a:endParaRPr>
          </a:p>
        </p:txBody>
      </p:sp>
      <p:sp>
        <p:nvSpPr>
          <p:cNvPr id="7" name="圆角矩形 6"/>
          <p:cNvSpPr/>
          <p:nvPr>
            <p:custDataLst>
              <p:tags r:id="rId4"/>
            </p:custDataLst>
          </p:nvPr>
        </p:nvSpPr>
        <p:spPr>
          <a:xfrm>
            <a:off x="633095" y="1141095"/>
            <a:ext cx="2179955" cy="632460"/>
          </a:xfrm>
          <a:prstGeom prst="roundRect">
            <a:avLst>
              <a:gd name="adj" fmla="val 15732"/>
            </a:avLst>
          </a:prstGeom>
          <a:solidFill>
            <a:srgbClr val="033E7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r>
              <a:rPr lang="zh-CN" altLang="en-US">
                <a:sym typeface="+mn-ea"/>
              </a:rPr>
              <a:t>总结</a:t>
            </a:r>
            <a:endParaRPr lang="zh-CN" altLang="en-US">
              <a:sym typeface="+mn-ea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6" name="圆角矩形 45"/>
          <p:cNvSpPr/>
          <p:nvPr>
            <p:custDataLst>
              <p:tags r:id="rId1"/>
            </p:custDataLst>
          </p:nvPr>
        </p:nvSpPr>
        <p:spPr>
          <a:xfrm>
            <a:off x="3697605" y="1809115"/>
            <a:ext cx="7847965" cy="2011680"/>
          </a:xfrm>
          <a:prstGeom prst="roundRect">
            <a:avLst>
              <a:gd name="adj" fmla="val 5048"/>
            </a:avLst>
          </a:prstGeom>
          <a:solidFill>
            <a:schemeClr val="bg1"/>
          </a:solidFill>
          <a:ln>
            <a:solidFill>
              <a:srgbClr val="D6EAFE"/>
            </a:solidFill>
          </a:ln>
          <a:effectLst>
            <a:outerShdw blurRad="127000" dist="127000" dir="2700000" algn="tl" rotWithShape="0">
              <a:srgbClr val="D6EAFE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7" name="圆角矩形 46"/>
          <p:cNvSpPr/>
          <p:nvPr>
            <p:custDataLst>
              <p:tags r:id="rId2"/>
            </p:custDataLst>
          </p:nvPr>
        </p:nvSpPr>
        <p:spPr>
          <a:xfrm>
            <a:off x="3697605" y="3938905"/>
            <a:ext cx="7847965" cy="2011680"/>
          </a:xfrm>
          <a:prstGeom prst="roundRect">
            <a:avLst>
              <a:gd name="adj" fmla="val 5048"/>
            </a:avLst>
          </a:prstGeom>
          <a:solidFill>
            <a:schemeClr val="bg1"/>
          </a:solidFill>
          <a:ln>
            <a:solidFill>
              <a:srgbClr val="D6EAFE"/>
            </a:solidFill>
          </a:ln>
          <a:effectLst>
            <a:outerShdw blurRad="127000" dist="127000" dir="2700000" algn="tl" rotWithShape="0">
              <a:srgbClr val="D6EAFE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62280" y="415290"/>
            <a:ext cx="3578225" cy="645160"/>
            <a:chOff x="728" y="654"/>
            <a:chExt cx="5635" cy="1016"/>
          </a:xfrm>
        </p:grpSpPr>
        <p:sp>
          <p:nvSpPr>
            <p:cNvPr id="2" name="矩形 1"/>
            <p:cNvSpPr/>
            <p:nvPr/>
          </p:nvSpPr>
          <p:spPr>
            <a:xfrm>
              <a:off x="2037" y="1288"/>
              <a:ext cx="4236" cy="170"/>
            </a:xfrm>
            <a:prstGeom prst="rect">
              <a:avLst/>
            </a:prstGeom>
            <a:solidFill>
              <a:srgbClr val="FEEB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>
              <p:custDataLst>
                <p:tags r:id="rId3"/>
              </p:custDataLst>
            </p:nvPr>
          </p:nvSpPr>
          <p:spPr>
            <a:xfrm>
              <a:off x="2037" y="703"/>
              <a:ext cx="4326" cy="82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algn="l">
                <a:buClrTx/>
                <a:buSzTx/>
                <a:buFontTx/>
              </a:pPr>
              <a:r>
                <a:rPr lang="zh-CN" altLang="en-US" sz="2800">
                  <a:solidFill>
                    <a:srgbClr val="033E7C"/>
                  </a:solidFill>
                  <a:effectLst/>
                  <a:latin typeface="思源黑体 CN Heavy" panose="020B0A00000000000000" charset="-122"/>
                  <a:ea typeface="思源黑体 CN Heavy" panose="020B0A00000000000000" charset="-122"/>
                  <a:sym typeface="+mn-ea"/>
                </a:rPr>
                <a:t>论文</a:t>
              </a:r>
              <a:r>
                <a:rPr lang="zh-CN" altLang="en-US" sz="2800">
                  <a:solidFill>
                    <a:srgbClr val="033E7C"/>
                  </a:solidFill>
                  <a:effectLst/>
                  <a:latin typeface="思源黑体 CN Heavy" panose="020B0A00000000000000" charset="-122"/>
                  <a:ea typeface="思源黑体 CN Heavy" panose="020B0A00000000000000" charset="-122"/>
                  <a:sym typeface="+mn-ea"/>
                </a:rPr>
                <a:t>总结与</a:t>
              </a:r>
              <a:r>
                <a:rPr lang="en-US" altLang="zh-CN" sz="2800">
                  <a:solidFill>
                    <a:srgbClr val="033E7C"/>
                  </a:solidFill>
                  <a:effectLst/>
                  <a:latin typeface="思源黑体 CN Heavy" panose="020B0A00000000000000" charset="-122"/>
                  <a:ea typeface="思源黑体 CN Heavy" panose="020B0A00000000000000" charset="-122"/>
                  <a:sym typeface="+mn-ea"/>
                </a:rPr>
                <a:t>展望</a:t>
              </a:r>
              <a:endParaRPr lang="en-US" altLang="zh-CN" sz="2800">
                <a:solidFill>
                  <a:srgbClr val="033E7C"/>
                </a:solidFill>
                <a:effectLst/>
                <a:latin typeface="思源黑体 CN Heavy" panose="020B0A00000000000000" charset="-122"/>
                <a:ea typeface="思源黑体 CN Heavy" panose="020B0A00000000000000" charset="-122"/>
                <a:sym typeface="+mn-ea"/>
              </a:endParaRPr>
            </a:p>
          </p:txBody>
        </p:sp>
        <p:sp>
          <p:nvSpPr>
            <p:cNvPr id="51" name="文本框 50"/>
            <p:cNvSpPr txBox="1"/>
            <p:nvPr>
              <p:custDataLst>
                <p:tags r:id="rId4"/>
              </p:custDataLst>
            </p:nvPr>
          </p:nvSpPr>
          <p:spPr>
            <a:xfrm>
              <a:off x="728" y="654"/>
              <a:ext cx="1492" cy="10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algn="l"/>
              <a:r>
                <a:rPr lang="en-US" altLang="zh-CN" sz="3600">
                  <a:ln>
                    <a:solidFill>
                      <a:srgbClr val="033E7C"/>
                    </a:solidFill>
                  </a:ln>
                  <a:solidFill>
                    <a:srgbClr val="D6EAFE"/>
                  </a:solidFill>
                  <a:effectLst/>
                  <a:latin typeface="思源黑体 CN Heavy" panose="020B0A00000000000000" charset="-122"/>
                  <a:ea typeface="思源黑体 CN Heavy" panose="020B0A00000000000000" charset="-122"/>
                  <a:sym typeface="+mn-ea"/>
                </a:rPr>
                <a:t>04</a:t>
              </a:r>
              <a:endParaRPr lang="en-US" altLang="zh-CN" sz="3600">
                <a:ln>
                  <a:solidFill>
                    <a:srgbClr val="033E7C"/>
                  </a:solidFill>
                </a:ln>
                <a:solidFill>
                  <a:srgbClr val="D6EAFE"/>
                </a:solidFill>
                <a:effectLst/>
                <a:latin typeface="思源黑体 CN Heavy" panose="020B0A00000000000000" charset="-122"/>
                <a:ea typeface="思源黑体 CN Heavy" panose="020B0A00000000000000" charset="-122"/>
                <a:sym typeface="+mn-ea"/>
              </a:endParaRPr>
            </a:p>
          </p:txBody>
        </p:sp>
      </p:grpSp>
      <p:sp>
        <p:nvSpPr>
          <p:cNvPr id="7" name="圆角矩形 6"/>
          <p:cNvSpPr/>
          <p:nvPr>
            <p:custDataLst>
              <p:tags r:id="rId5"/>
            </p:custDataLst>
          </p:nvPr>
        </p:nvSpPr>
        <p:spPr>
          <a:xfrm>
            <a:off x="570230" y="1790065"/>
            <a:ext cx="2999740" cy="1165860"/>
          </a:xfrm>
          <a:prstGeom prst="roundRect">
            <a:avLst>
              <a:gd name="adj" fmla="val 15732"/>
            </a:avLst>
          </a:prstGeom>
          <a:solidFill>
            <a:srgbClr val="033E7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44" name="圆角矩形 43"/>
          <p:cNvSpPr/>
          <p:nvPr>
            <p:custDataLst>
              <p:tags r:id="rId6"/>
            </p:custDataLst>
          </p:nvPr>
        </p:nvSpPr>
        <p:spPr>
          <a:xfrm>
            <a:off x="560705" y="2568575"/>
            <a:ext cx="3019425" cy="3382010"/>
          </a:xfrm>
          <a:prstGeom prst="roundRect">
            <a:avLst>
              <a:gd name="adj" fmla="val 5048"/>
            </a:avLst>
          </a:prstGeom>
          <a:solidFill>
            <a:schemeClr val="bg1"/>
          </a:solidFill>
          <a:ln>
            <a:solidFill>
              <a:srgbClr val="D6EAFE"/>
            </a:solidFill>
          </a:ln>
          <a:effectLst>
            <a:outerShdw blurRad="127000" dist="127000" dir="2700000" algn="tl" rotWithShape="0">
              <a:srgbClr val="D6EAFE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>
            <p:custDataLst>
              <p:tags r:id="rId7"/>
            </p:custDataLst>
          </p:nvPr>
        </p:nvSpPr>
        <p:spPr>
          <a:xfrm>
            <a:off x="815340" y="2722245"/>
            <a:ext cx="2611120" cy="2584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fontAlgn="auto">
              <a:lnSpc>
                <a:spcPct val="150000"/>
              </a:lnSpc>
              <a:spcAft>
                <a:spcPts val="500"/>
              </a:spcAft>
            </a:pP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  <a:sym typeface="+mn-ea"/>
              </a:rPr>
              <a:t>随着微服务架构向多云环境纵深发展，本平台将在现有治理能力基础上持续推进技术体系的多维度进化</a:t>
            </a: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  <a:sym typeface="+mn-ea"/>
              </a:rPr>
              <a:t>，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  <a:sym typeface="+mn-ea"/>
              </a:rPr>
              <a:t>例如右侧</a:t>
            </a: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  <a:sym typeface="+mn-ea"/>
              </a:rPr>
              <a:t>4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  <a:sym typeface="+mn-ea"/>
              </a:rPr>
              <a:t>点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仓耳渔阳体 W02" panose="02020400000000000000" charset="-122"/>
              <a:ea typeface="仓耳渔阳体 W02" panose="02020400000000000000" charset="-122"/>
              <a:sym typeface="+mn-ea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38835" y="2014220"/>
            <a:ext cx="25514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>
                <a:solidFill>
                  <a:schemeClr val="bg1"/>
                </a:solidFill>
                <a:latin typeface="思源黑体 CN Heavy" panose="020B0A00000000000000" charset="-122"/>
                <a:ea typeface="思源黑体 CN Heavy" panose="020B0A00000000000000" charset="-122"/>
              </a:rPr>
              <a:t>展望</a:t>
            </a:r>
            <a:endParaRPr lang="zh-CN" altLang="en-US">
              <a:solidFill>
                <a:schemeClr val="bg1"/>
              </a:solidFill>
              <a:latin typeface="思源黑体 CN Heavy" panose="020B0A00000000000000" charset="-122"/>
              <a:ea typeface="思源黑体 CN Heavy" panose="020B0A00000000000000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 flipH="1">
            <a:off x="4262120" y="2417445"/>
            <a:ext cx="2995930" cy="2379980"/>
            <a:chOff x="1082" y="3472"/>
            <a:chExt cx="4718" cy="3748"/>
          </a:xfrm>
        </p:grpSpPr>
        <p:sp>
          <p:nvSpPr>
            <p:cNvPr id="32" name="圆角矩形 31"/>
            <p:cNvSpPr/>
            <p:nvPr>
              <p:custDataLst>
                <p:tags r:id="rId8"/>
              </p:custDataLst>
            </p:nvPr>
          </p:nvSpPr>
          <p:spPr>
            <a:xfrm flipH="1">
              <a:off x="1082" y="6928"/>
              <a:ext cx="4718" cy="29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F0F8FF">
                    <a:alpha val="0"/>
                  </a:srgbClr>
                </a:gs>
                <a:gs pos="0">
                  <a:srgbClr val="CDE6FE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3" name="圆角矩形 32"/>
            <p:cNvSpPr/>
            <p:nvPr>
              <p:custDataLst>
                <p:tags r:id="rId9"/>
              </p:custDataLst>
            </p:nvPr>
          </p:nvSpPr>
          <p:spPr>
            <a:xfrm flipH="1">
              <a:off x="1082" y="3472"/>
              <a:ext cx="4718" cy="29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F0F8FF">
                    <a:alpha val="0"/>
                  </a:srgbClr>
                </a:gs>
                <a:gs pos="0">
                  <a:srgbClr val="CDE6FE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34" name="文本框 33"/>
          <p:cNvSpPr txBox="1"/>
          <p:nvPr>
            <p:custDataLst>
              <p:tags r:id="rId10"/>
            </p:custDataLst>
          </p:nvPr>
        </p:nvSpPr>
        <p:spPr>
          <a:xfrm>
            <a:off x="4379595" y="2620010"/>
            <a:ext cx="300418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l" fontAlgn="auto">
              <a:lnSpc>
                <a:spcPct val="150000"/>
              </a:lnSpc>
              <a:spcAft>
                <a:spcPts val="500"/>
              </a:spcAft>
              <a:buClrTx/>
              <a:buSzTx/>
              <a:buFontTx/>
            </a:pPr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  <a:sym typeface="+mn-ea"/>
              </a:rPr>
              <a:t>升级自适应心跳检测算法，通过动态响应时间分析优化健康检查频率，同步支持</a:t>
            </a:r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  <a:sym typeface="+mn-ea"/>
              </a:rPr>
              <a:t>Consul/K8s</a:t>
            </a:r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  <a:sym typeface="+mn-ea"/>
              </a:rPr>
              <a:t>等多注册中心对接，构建混合云统一服务发现体系。</a:t>
            </a:r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  <a:latin typeface="仓耳渔阳体 W02" panose="02020400000000000000" charset="-122"/>
              <a:ea typeface="仓耳渔阳体 W02" panose="02020400000000000000" charset="-122"/>
              <a:sym typeface="+mn-ea"/>
            </a:endParaRPr>
          </a:p>
        </p:txBody>
      </p:sp>
      <p:sp>
        <p:nvSpPr>
          <p:cNvPr id="35" name="文本框 34"/>
          <p:cNvSpPr txBox="1"/>
          <p:nvPr>
            <p:custDataLst>
              <p:tags r:id="rId11"/>
            </p:custDataLst>
          </p:nvPr>
        </p:nvSpPr>
        <p:spPr>
          <a:xfrm>
            <a:off x="4360545" y="2228850"/>
            <a:ext cx="23749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buClrTx/>
              <a:buSzTx/>
              <a:buFontTx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黑体 CN Heavy" panose="020B0A00000000000000" charset="-122"/>
                <a:ea typeface="思源黑体 CN Heavy" panose="020B0A00000000000000" charset="-122"/>
                <a:sym typeface="+mn-ea"/>
              </a:rPr>
              <a:t>服务发现模块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黑体 CN Heavy" panose="020B0A00000000000000" charset="-122"/>
              <a:ea typeface="思源黑体 CN Heavy" panose="020B0A00000000000000" charset="-122"/>
              <a:sym typeface="+mn-ea"/>
            </a:endParaRPr>
          </a:p>
        </p:txBody>
      </p:sp>
      <p:sp>
        <p:nvSpPr>
          <p:cNvPr id="36" name="文本框 35"/>
          <p:cNvSpPr txBox="1"/>
          <p:nvPr>
            <p:custDataLst>
              <p:tags r:id="rId12"/>
            </p:custDataLst>
          </p:nvPr>
        </p:nvSpPr>
        <p:spPr>
          <a:xfrm>
            <a:off x="4379595" y="4803140"/>
            <a:ext cx="300418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l" fontAlgn="auto">
              <a:lnSpc>
                <a:spcPct val="150000"/>
              </a:lnSpc>
              <a:spcAft>
                <a:spcPts val="500"/>
              </a:spcAft>
              <a:buClrTx/>
              <a:buSzTx/>
              <a:buFontTx/>
            </a:pPr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  <a:sym typeface="+mn-ea"/>
              </a:rPr>
              <a:t>聚焦</a:t>
            </a:r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  <a:sym typeface="+mn-ea"/>
              </a:rPr>
              <a:t>SPIFFE</a:t>
            </a:r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  <a:sym typeface="+mn-ea"/>
              </a:rPr>
              <a:t>标准化</a:t>
            </a:r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  <a:sym typeface="+mn-ea"/>
              </a:rPr>
              <a:t>mTLS</a:t>
            </a:r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  <a:sym typeface="+mn-ea"/>
              </a:rPr>
              <a:t>认证协议实现，扩展支持</a:t>
            </a:r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  <a:sym typeface="+mn-ea"/>
              </a:rPr>
              <a:t>RBAC/ABAC</a:t>
            </a:r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  <a:sym typeface="+mn-ea"/>
              </a:rPr>
              <a:t>双模鉴权体系，打造零信任架构下的细粒度服务访问控制能力。</a:t>
            </a:r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  <a:latin typeface="仓耳渔阳体 W02" panose="02020400000000000000" charset="-122"/>
              <a:ea typeface="仓耳渔阳体 W02" panose="02020400000000000000" charset="-122"/>
              <a:sym typeface="+mn-ea"/>
            </a:endParaRPr>
          </a:p>
        </p:txBody>
      </p:sp>
      <p:sp>
        <p:nvSpPr>
          <p:cNvPr id="37" name="文本框 36"/>
          <p:cNvSpPr txBox="1"/>
          <p:nvPr>
            <p:custDataLst>
              <p:tags r:id="rId13"/>
            </p:custDataLst>
          </p:nvPr>
        </p:nvSpPr>
        <p:spPr>
          <a:xfrm>
            <a:off x="4360545" y="4411980"/>
            <a:ext cx="23749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buClrTx/>
              <a:buSzTx/>
              <a:buFontTx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黑体 CN Heavy" panose="020B0A00000000000000" charset="-122"/>
                <a:ea typeface="思源黑体 CN Heavy" panose="020B0A00000000000000" charset="-122"/>
                <a:sym typeface="+mn-ea"/>
              </a:rPr>
              <a:t>安全体系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黑体 CN Heavy" panose="020B0A00000000000000" charset="-122"/>
              <a:ea typeface="思源黑体 CN Heavy" panose="020B0A00000000000000" charset="-122"/>
              <a:sym typeface="+mn-ea"/>
            </a:endParaRPr>
          </a:p>
        </p:txBody>
      </p:sp>
      <p:grpSp>
        <p:nvGrpSpPr>
          <p:cNvPr id="38" name="组合 37"/>
          <p:cNvGrpSpPr/>
          <p:nvPr/>
        </p:nvGrpSpPr>
        <p:grpSpPr>
          <a:xfrm flipH="1">
            <a:off x="8148320" y="2446020"/>
            <a:ext cx="2995930" cy="2379980"/>
            <a:chOff x="1082" y="3472"/>
            <a:chExt cx="4718" cy="3748"/>
          </a:xfrm>
        </p:grpSpPr>
        <p:sp>
          <p:nvSpPr>
            <p:cNvPr id="39" name="圆角矩形 38"/>
            <p:cNvSpPr/>
            <p:nvPr>
              <p:custDataLst>
                <p:tags r:id="rId14"/>
              </p:custDataLst>
            </p:nvPr>
          </p:nvSpPr>
          <p:spPr>
            <a:xfrm flipH="1">
              <a:off x="1082" y="6928"/>
              <a:ext cx="4718" cy="29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F0F8FF">
                    <a:alpha val="0"/>
                  </a:srgbClr>
                </a:gs>
                <a:gs pos="0">
                  <a:srgbClr val="CDE6FE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0" name="圆角矩形 39"/>
            <p:cNvSpPr/>
            <p:nvPr>
              <p:custDataLst>
                <p:tags r:id="rId15"/>
              </p:custDataLst>
            </p:nvPr>
          </p:nvSpPr>
          <p:spPr>
            <a:xfrm flipH="1">
              <a:off x="1082" y="3472"/>
              <a:ext cx="4718" cy="293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F0F8FF">
                    <a:alpha val="0"/>
                  </a:srgbClr>
                </a:gs>
                <a:gs pos="0">
                  <a:srgbClr val="CDE6FE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41" name="文本框 40"/>
          <p:cNvSpPr txBox="1"/>
          <p:nvPr>
            <p:custDataLst>
              <p:tags r:id="rId16"/>
            </p:custDataLst>
          </p:nvPr>
        </p:nvSpPr>
        <p:spPr>
          <a:xfrm>
            <a:off x="8265795" y="2648585"/>
            <a:ext cx="300418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l" fontAlgn="auto">
              <a:lnSpc>
                <a:spcPct val="150000"/>
              </a:lnSpc>
              <a:spcAft>
                <a:spcPts val="500"/>
              </a:spcAft>
              <a:buClrTx/>
              <a:buSzTx/>
              <a:buFontTx/>
            </a:pPr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  <a:sym typeface="+mn-ea"/>
              </a:rPr>
              <a:t>集成强化学习模型，基于历史流量特征自动优化限流策略，新增</a:t>
            </a:r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  <a:sym typeface="+mn-ea"/>
              </a:rPr>
              <a:t>AB</a:t>
            </a:r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  <a:sym typeface="+mn-ea"/>
              </a:rPr>
              <a:t>测试引擎支持按服务版本、用户标签等多维度进行灰度流量分配。</a:t>
            </a:r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  <a:latin typeface="仓耳渔阳体 W02" panose="02020400000000000000" charset="-122"/>
              <a:ea typeface="仓耳渔阳体 W02" panose="02020400000000000000" charset="-122"/>
              <a:sym typeface="+mn-ea"/>
            </a:endParaRPr>
          </a:p>
        </p:txBody>
      </p:sp>
      <p:sp>
        <p:nvSpPr>
          <p:cNvPr id="42" name="文本框 41"/>
          <p:cNvSpPr txBox="1"/>
          <p:nvPr>
            <p:custDataLst>
              <p:tags r:id="rId17"/>
            </p:custDataLst>
          </p:nvPr>
        </p:nvSpPr>
        <p:spPr>
          <a:xfrm>
            <a:off x="8246745" y="2257425"/>
            <a:ext cx="23749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buClrTx/>
              <a:buSzTx/>
              <a:buFontTx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黑体 CN Heavy" panose="020B0A00000000000000" charset="-122"/>
                <a:ea typeface="思源黑体 CN Heavy" panose="020B0A00000000000000" charset="-122"/>
                <a:sym typeface="+mn-ea"/>
              </a:rPr>
              <a:t>流量调度系统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黑体 CN Heavy" panose="020B0A00000000000000" charset="-122"/>
              <a:ea typeface="思源黑体 CN Heavy" panose="020B0A00000000000000" charset="-122"/>
              <a:sym typeface="+mn-ea"/>
            </a:endParaRPr>
          </a:p>
        </p:txBody>
      </p:sp>
      <p:sp>
        <p:nvSpPr>
          <p:cNvPr id="43" name="文本框 42"/>
          <p:cNvSpPr txBox="1"/>
          <p:nvPr>
            <p:custDataLst>
              <p:tags r:id="rId18"/>
            </p:custDataLst>
          </p:nvPr>
        </p:nvSpPr>
        <p:spPr>
          <a:xfrm>
            <a:off x="8265795" y="4831715"/>
            <a:ext cx="300418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l" fontAlgn="auto">
              <a:lnSpc>
                <a:spcPct val="150000"/>
              </a:lnSpc>
              <a:spcAft>
                <a:spcPts val="500"/>
              </a:spcAft>
              <a:buClrTx/>
              <a:buSzTx/>
              <a:buFontTx/>
            </a:pPr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  <a:sym typeface="+mn-ea"/>
              </a:rPr>
              <a:t>计划嵌入服务拓扑实时追踪与故障传播分析模块，新增移动端多通道预警系统，支持企业微信</a:t>
            </a:r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  <a:sym typeface="+mn-ea"/>
              </a:rPr>
              <a:t>/</a:t>
            </a:r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  <a:sym typeface="+mn-ea"/>
              </a:rPr>
              <a:t>飞书等平台的服务健康度实时推送。</a:t>
            </a:r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  <a:latin typeface="仓耳渔阳体 W02" panose="02020400000000000000" charset="-122"/>
              <a:ea typeface="仓耳渔阳体 W02" panose="02020400000000000000" charset="-122"/>
              <a:sym typeface="+mn-ea"/>
            </a:endParaRPr>
          </a:p>
        </p:txBody>
      </p:sp>
      <p:sp>
        <p:nvSpPr>
          <p:cNvPr id="45" name="文本框 44"/>
          <p:cNvSpPr txBox="1"/>
          <p:nvPr>
            <p:custDataLst>
              <p:tags r:id="rId19"/>
            </p:custDataLst>
          </p:nvPr>
        </p:nvSpPr>
        <p:spPr>
          <a:xfrm>
            <a:off x="8246745" y="4440555"/>
            <a:ext cx="23749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buClrTx/>
              <a:buSzTx/>
              <a:buFontTx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黑体 CN Heavy" panose="020B0A00000000000000" charset="-122"/>
                <a:ea typeface="思源黑体 CN Heavy" panose="020B0A00000000000000" charset="-122"/>
                <a:sym typeface="+mn-ea"/>
              </a:rPr>
              <a:t>可视化平台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黑体 CN Heavy" panose="020B0A00000000000000" charset="-122"/>
              <a:ea typeface="思源黑体 CN Heavy" panose="020B0A00000000000000" charset="-122"/>
              <a:sym typeface="+mn-ea"/>
            </a:endParaRPr>
          </a:p>
        </p:txBody>
      </p:sp>
      <p:sp>
        <p:nvSpPr>
          <p:cNvPr id="48" name="文本框 47"/>
          <p:cNvSpPr txBox="1"/>
          <p:nvPr>
            <p:custDataLst>
              <p:tags r:id="rId20"/>
            </p:custDataLst>
          </p:nvPr>
        </p:nvSpPr>
        <p:spPr>
          <a:xfrm>
            <a:off x="6419215" y="2100580"/>
            <a:ext cx="94742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/>
            <a:r>
              <a:rPr lang="en-US" altLang="zh-CN" sz="3200">
                <a:ln>
                  <a:solidFill>
                    <a:srgbClr val="75BCFE"/>
                  </a:solidFill>
                </a:ln>
                <a:solidFill>
                  <a:schemeClr val="bg1"/>
                </a:solidFill>
                <a:effectLst/>
                <a:latin typeface="思源黑体 CN Heavy" panose="020B0A00000000000000" charset="-122"/>
                <a:ea typeface="思源黑体 CN Heavy" panose="020B0A00000000000000" charset="-122"/>
                <a:sym typeface="+mn-ea"/>
              </a:rPr>
              <a:t>01</a:t>
            </a:r>
            <a:endParaRPr lang="en-US" altLang="zh-CN" sz="3200">
              <a:ln>
                <a:solidFill>
                  <a:srgbClr val="75BCFE"/>
                </a:solidFill>
              </a:ln>
              <a:solidFill>
                <a:schemeClr val="bg1"/>
              </a:solidFill>
              <a:effectLst/>
              <a:latin typeface="思源黑体 CN Heavy" panose="020B0A00000000000000" charset="-122"/>
              <a:ea typeface="思源黑体 CN Heavy" panose="020B0A00000000000000" charset="-122"/>
              <a:sym typeface="+mn-ea"/>
            </a:endParaRPr>
          </a:p>
        </p:txBody>
      </p:sp>
      <p:sp>
        <p:nvSpPr>
          <p:cNvPr id="49" name="文本框 48"/>
          <p:cNvSpPr txBox="1"/>
          <p:nvPr>
            <p:custDataLst>
              <p:tags r:id="rId21"/>
            </p:custDataLst>
          </p:nvPr>
        </p:nvSpPr>
        <p:spPr>
          <a:xfrm>
            <a:off x="10200640" y="2119630"/>
            <a:ext cx="94742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/>
            <a:r>
              <a:rPr lang="en-US" altLang="zh-CN" sz="3200">
                <a:ln>
                  <a:solidFill>
                    <a:srgbClr val="75BCFE"/>
                  </a:solidFill>
                </a:ln>
                <a:solidFill>
                  <a:schemeClr val="bg1"/>
                </a:solidFill>
                <a:effectLst/>
                <a:latin typeface="思源黑体 CN Heavy" panose="020B0A00000000000000" charset="-122"/>
                <a:ea typeface="思源黑体 CN Heavy" panose="020B0A00000000000000" charset="-122"/>
                <a:sym typeface="+mn-ea"/>
              </a:rPr>
              <a:t>02</a:t>
            </a:r>
            <a:endParaRPr lang="en-US" altLang="zh-CN" sz="3200">
              <a:ln>
                <a:solidFill>
                  <a:srgbClr val="75BCFE"/>
                </a:solidFill>
              </a:ln>
              <a:solidFill>
                <a:schemeClr val="bg1"/>
              </a:solidFill>
              <a:effectLst/>
              <a:latin typeface="思源黑体 CN Heavy" panose="020B0A00000000000000" charset="-122"/>
              <a:ea typeface="思源黑体 CN Heavy" panose="020B0A00000000000000" charset="-122"/>
              <a:sym typeface="+mn-ea"/>
            </a:endParaRPr>
          </a:p>
        </p:txBody>
      </p:sp>
      <p:sp>
        <p:nvSpPr>
          <p:cNvPr id="50" name="文本框 49"/>
          <p:cNvSpPr txBox="1"/>
          <p:nvPr>
            <p:custDataLst>
              <p:tags r:id="rId22"/>
            </p:custDataLst>
          </p:nvPr>
        </p:nvSpPr>
        <p:spPr>
          <a:xfrm>
            <a:off x="6419215" y="4262755"/>
            <a:ext cx="94742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/>
            <a:r>
              <a:rPr lang="en-US" altLang="zh-CN" sz="3200">
                <a:ln>
                  <a:solidFill>
                    <a:srgbClr val="75BCFE"/>
                  </a:solidFill>
                </a:ln>
                <a:solidFill>
                  <a:schemeClr val="bg1"/>
                </a:solidFill>
                <a:effectLst/>
                <a:latin typeface="思源黑体 CN Heavy" panose="020B0A00000000000000" charset="-122"/>
                <a:ea typeface="思源黑体 CN Heavy" panose="020B0A00000000000000" charset="-122"/>
                <a:sym typeface="+mn-ea"/>
              </a:rPr>
              <a:t>03</a:t>
            </a:r>
            <a:endParaRPr lang="en-US" altLang="zh-CN" sz="3200">
              <a:ln>
                <a:solidFill>
                  <a:srgbClr val="75BCFE"/>
                </a:solidFill>
              </a:ln>
              <a:solidFill>
                <a:schemeClr val="bg1"/>
              </a:solidFill>
              <a:effectLst/>
              <a:latin typeface="思源黑体 CN Heavy" panose="020B0A00000000000000" charset="-122"/>
              <a:ea typeface="思源黑体 CN Heavy" panose="020B0A00000000000000" charset="-122"/>
              <a:sym typeface="+mn-ea"/>
            </a:endParaRPr>
          </a:p>
        </p:txBody>
      </p:sp>
      <p:sp>
        <p:nvSpPr>
          <p:cNvPr id="52" name="文本框 51"/>
          <p:cNvSpPr txBox="1"/>
          <p:nvPr>
            <p:custDataLst>
              <p:tags r:id="rId23"/>
            </p:custDataLst>
          </p:nvPr>
        </p:nvSpPr>
        <p:spPr>
          <a:xfrm>
            <a:off x="10200640" y="4281805"/>
            <a:ext cx="94742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/>
            <a:r>
              <a:rPr lang="en-US" altLang="zh-CN" sz="3200">
                <a:ln>
                  <a:solidFill>
                    <a:srgbClr val="75BCFE"/>
                  </a:solidFill>
                </a:ln>
                <a:solidFill>
                  <a:schemeClr val="bg1"/>
                </a:solidFill>
                <a:effectLst/>
                <a:latin typeface="思源黑体 CN Heavy" panose="020B0A00000000000000" charset="-122"/>
                <a:ea typeface="思源黑体 CN Heavy" panose="020B0A00000000000000" charset="-122"/>
                <a:sym typeface="+mn-ea"/>
              </a:rPr>
              <a:t>04</a:t>
            </a:r>
            <a:endParaRPr lang="en-US" altLang="zh-CN" sz="3200">
              <a:ln>
                <a:solidFill>
                  <a:srgbClr val="75BCFE"/>
                </a:solidFill>
              </a:ln>
              <a:solidFill>
                <a:schemeClr val="bg1"/>
              </a:solidFill>
              <a:effectLst/>
              <a:latin typeface="思源黑体 CN Heavy" panose="020B0A00000000000000" charset="-122"/>
              <a:ea typeface="思源黑体 CN Heavy" panose="020B0A00000000000000" charset="-122"/>
              <a:sym typeface="+mn-ea"/>
            </a:endParaRPr>
          </a:p>
        </p:txBody>
      </p:sp>
    </p:spTree>
    <p:custDataLst>
      <p:tags r:id="rId24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560705" y="3085465"/>
            <a:ext cx="11064875" cy="655320"/>
            <a:chOff x="883" y="4859"/>
            <a:chExt cx="17425" cy="1032"/>
          </a:xfrm>
        </p:grpSpPr>
        <p:grpSp>
          <p:nvGrpSpPr>
            <p:cNvPr id="19" name="组合 18"/>
            <p:cNvGrpSpPr/>
            <p:nvPr/>
          </p:nvGrpSpPr>
          <p:grpSpPr>
            <a:xfrm rot="0">
              <a:off x="18170" y="4859"/>
              <a:ext cx="138" cy="1033"/>
              <a:chOff x="17603" y="4507"/>
              <a:chExt cx="112" cy="838"/>
            </a:xfrm>
          </p:grpSpPr>
          <p:sp>
            <p:nvSpPr>
              <p:cNvPr id="21" name="椭圆 20"/>
              <p:cNvSpPr/>
              <p:nvPr>
                <p:custDataLst>
                  <p:tags r:id="rId1"/>
                </p:custDataLst>
              </p:nvPr>
            </p:nvSpPr>
            <p:spPr>
              <a:xfrm rot="5400000">
                <a:off x="17603" y="4507"/>
                <a:ext cx="113" cy="113"/>
              </a:xfrm>
              <a:prstGeom prst="ellipse">
                <a:avLst/>
              </a:prstGeom>
              <a:solidFill>
                <a:srgbClr val="FBCEA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23" name="椭圆 22"/>
              <p:cNvSpPr/>
              <p:nvPr>
                <p:custDataLst>
                  <p:tags r:id="rId2"/>
                </p:custDataLst>
              </p:nvPr>
            </p:nvSpPr>
            <p:spPr>
              <a:xfrm rot="5400000">
                <a:off x="17603" y="4991"/>
                <a:ext cx="113" cy="113"/>
              </a:xfrm>
              <a:prstGeom prst="ellipse">
                <a:avLst/>
              </a:prstGeom>
              <a:solidFill>
                <a:srgbClr val="FBCEA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24" name="椭圆 23"/>
              <p:cNvSpPr/>
              <p:nvPr>
                <p:custDataLst>
                  <p:tags r:id="rId3"/>
                </p:custDataLst>
              </p:nvPr>
            </p:nvSpPr>
            <p:spPr>
              <a:xfrm rot="5400000">
                <a:off x="17603" y="5233"/>
                <a:ext cx="113" cy="113"/>
              </a:xfrm>
              <a:prstGeom prst="ellipse">
                <a:avLst/>
              </a:prstGeom>
              <a:solidFill>
                <a:srgbClr val="033E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31" name="椭圆 30"/>
              <p:cNvSpPr/>
              <p:nvPr>
                <p:custDataLst>
                  <p:tags r:id="rId4"/>
                </p:custDataLst>
              </p:nvPr>
            </p:nvSpPr>
            <p:spPr>
              <a:xfrm rot="5400000">
                <a:off x="17603" y="4749"/>
                <a:ext cx="113" cy="113"/>
              </a:xfrm>
              <a:prstGeom prst="ellipse">
                <a:avLst/>
              </a:prstGeom>
              <a:solidFill>
                <a:srgbClr val="033E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 rot="0">
              <a:off x="883" y="4859"/>
              <a:ext cx="138" cy="1033"/>
              <a:chOff x="17603" y="4507"/>
              <a:chExt cx="112" cy="838"/>
            </a:xfrm>
          </p:grpSpPr>
          <p:sp>
            <p:nvSpPr>
              <p:cNvPr id="40" name="椭圆 39"/>
              <p:cNvSpPr/>
              <p:nvPr>
                <p:custDataLst>
                  <p:tags r:id="rId5"/>
                </p:custDataLst>
              </p:nvPr>
            </p:nvSpPr>
            <p:spPr>
              <a:xfrm rot="5400000">
                <a:off x="17603" y="4507"/>
                <a:ext cx="113" cy="113"/>
              </a:xfrm>
              <a:prstGeom prst="ellipse">
                <a:avLst/>
              </a:prstGeom>
              <a:solidFill>
                <a:srgbClr val="FBCEA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45" name="椭圆 44"/>
              <p:cNvSpPr/>
              <p:nvPr>
                <p:custDataLst>
                  <p:tags r:id="rId6"/>
                </p:custDataLst>
              </p:nvPr>
            </p:nvSpPr>
            <p:spPr>
              <a:xfrm rot="5400000">
                <a:off x="17603" y="4991"/>
                <a:ext cx="113" cy="113"/>
              </a:xfrm>
              <a:prstGeom prst="ellipse">
                <a:avLst/>
              </a:prstGeom>
              <a:solidFill>
                <a:srgbClr val="FBCEA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46" name="椭圆 45"/>
              <p:cNvSpPr/>
              <p:nvPr>
                <p:custDataLst>
                  <p:tags r:id="rId7"/>
                </p:custDataLst>
              </p:nvPr>
            </p:nvSpPr>
            <p:spPr>
              <a:xfrm rot="5400000">
                <a:off x="17603" y="5233"/>
                <a:ext cx="113" cy="113"/>
              </a:xfrm>
              <a:prstGeom prst="ellipse">
                <a:avLst/>
              </a:prstGeom>
              <a:solidFill>
                <a:srgbClr val="033E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47" name="椭圆 46"/>
              <p:cNvSpPr/>
              <p:nvPr>
                <p:custDataLst>
                  <p:tags r:id="rId8"/>
                </p:custDataLst>
              </p:nvPr>
            </p:nvSpPr>
            <p:spPr>
              <a:xfrm rot="5400000">
                <a:off x="17603" y="4749"/>
                <a:ext cx="113" cy="113"/>
              </a:xfrm>
              <a:prstGeom prst="ellipse">
                <a:avLst/>
              </a:prstGeom>
              <a:solidFill>
                <a:srgbClr val="033E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</p:grpSp>
      </p:grpSp>
      <p:sp>
        <p:nvSpPr>
          <p:cNvPr id="17" name="椭圆 16"/>
          <p:cNvSpPr/>
          <p:nvPr/>
        </p:nvSpPr>
        <p:spPr>
          <a:xfrm>
            <a:off x="3244215" y="878205"/>
            <a:ext cx="5703570" cy="5703570"/>
          </a:xfrm>
          <a:prstGeom prst="ellipse">
            <a:avLst/>
          </a:prstGeom>
          <a:gradFill>
            <a:gsLst>
              <a:gs pos="30000">
                <a:srgbClr val="D6EAFE">
                  <a:alpha val="0"/>
                </a:srgbClr>
              </a:gs>
              <a:gs pos="0">
                <a:srgbClr val="D6EAFE">
                  <a:alpha val="100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219960" y="1313180"/>
            <a:ext cx="7752080" cy="22072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ctr" fontAlgn="auto">
              <a:lnSpc>
                <a:spcPts val="8000"/>
              </a:lnSpc>
              <a:spcAft>
                <a:spcPts val="500"/>
              </a:spcAft>
            </a:pPr>
            <a:r>
              <a:rPr lang="zh-CN" altLang="en-US" sz="4800">
                <a:ln>
                  <a:solidFill>
                    <a:srgbClr val="033E7C"/>
                  </a:solidFill>
                </a:ln>
                <a:solidFill>
                  <a:schemeClr val="bg1"/>
                </a:solidFill>
                <a:effectLst/>
                <a:latin typeface="思源黑体 CN Heavy" panose="020B0A00000000000000" charset="-122"/>
                <a:ea typeface="思源黑体 CN Heavy" panose="020B0A00000000000000" charset="-122"/>
              </a:rPr>
              <a:t>毕业</a:t>
            </a:r>
            <a:r>
              <a:rPr lang="zh-CN" altLang="en-US" sz="4800">
                <a:ln>
                  <a:solidFill>
                    <a:srgbClr val="033E7C"/>
                  </a:solidFill>
                </a:ln>
                <a:solidFill>
                  <a:schemeClr val="bg1"/>
                </a:solidFill>
                <a:effectLst/>
                <a:latin typeface="思源黑体 CN Heavy" panose="020B0A00000000000000" charset="-122"/>
                <a:ea typeface="思源黑体 CN Heavy" panose="020B0A00000000000000" charset="-122"/>
              </a:rPr>
              <a:t>设计答辩结</a:t>
            </a:r>
            <a:r>
              <a:rPr lang="zh-CN" altLang="en-US" sz="4800">
                <a:ln>
                  <a:solidFill>
                    <a:srgbClr val="033E7C"/>
                  </a:solidFill>
                </a:ln>
                <a:solidFill>
                  <a:schemeClr val="bg1"/>
                </a:solidFill>
                <a:effectLst/>
                <a:latin typeface="思源黑体 CN Heavy" panose="020B0A00000000000000" charset="-122"/>
                <a:ea typeface="思源黑体 CN Heavy" panose="020B0A00000000000000" charset="-122"/>
              </a:rPr>
              <a:t>束</a:t>
            </a:r>
            <a:endParaRPr lang="zh-CN" altLang="en-US" sz="4800">
              <a:ln>
                <a:solidFill>
                  <a:srgbClr val="033E7C"/>
                </a:solidFill>
              </a:ln>
              <a:solidFill>
                <a:schemeClr val="bg1"/>
              </a:solidFill>
              <a:effectLst/>
              <a:latin typeface="思源黑体 CN Heavy" panose="020B0A00000000000000" charset="-122"/>
              <a:ea typeface="思源黑体 CN Heavy" panose="020B0A00000000000000" charset="-122"/>
            </a:endParaRPr>
          </a:p>
          <a:p>
            <a:pPr indent="0" algn="ctr" fontAlgn="auto">
              <a:lnSpc>
                <a:spcPts val="8000"/>
              </a:lnSpc>
              <a:spcAft>
                <a:spcPts val="500"/>
              </a:spcAft>
            </a:pPr>
            <a:r>
              <a:rPr lang="zh-CN" altLang="en-US" sz="6600">
                <a:solidFill>
                  <a:srgbClr val="033E7C"/>
                </a:solidFill>
                <a:effectLst>
                  <a:outerShdw blurRad="127000" dist="63500" dir="2700000" algn="tl" rotWithShape="0">
                    <a:srgbClr val="033E7C">
                      <a:alpha val="20000"/>
                    </a:srgbClr>
                  </a:outerShdw>
                </a:effectLst>
                <a:latin typeface="思源黑体 CN Heavy" panose="020B0A00000000000000" charset="-122"/>
                <a:ea typeface="思源黑体 CN Heavy" panose="020B0A00000000000000" charset="-122"/>
              </a:rPr>
              <a:t>恳请老师指正</a:t>
            </a:r>
            <a:endParaRPr lang="zh-CN" altLang="en-US" sz="6600">
              <a:solidFill>
                <a:srgbClr val="033E7C"/>
              </a:solidFill>
              <a:effectLst>
                <a:outerShdw blurRad="127000" dist="63500" dir="2700000" algn="tl" rotWithShape="0">
                  <a:srgbClr val="033E7C">
                    <a:alpha val="20000"/>
                  </a:srgbClr>
                </a:outerShdw>
              </a:effectLst>
              <a:latin typeface="思源黑体 CN Heavy" panose="020B0A00000000000000" charset="-122"/>
              <a:ea typeface="思源黑体 CN Heavy" panose="020B0A00000000000000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3851910" y="4260850"/>
            <a:ext cx="4488815" cy="424180"/>
            <a:chOff x="6051" y="5900"/>
            <a:chExt cx="7069" cy="668"/>
          </a:xfrm>
        </p:grpSpPr>
        <p:grpSp>
          <p:nvGrpSpPr>
            <p:cNvPr id="20" name="组合 19"/>
            <p:cNvGrpSpPr/>
            <p:nvPr/>
          </p:nvGrpSpPr>
          <p:grpSpPr>
            <a:xfrm>
              <a:off x="6051" y="5900"/>
              <a:ext cx="7069" cy="668"/>
              <a:chOff x="6296" y="5705"/>
              <a:chExt cx="7069" cy="608"/>
            </a:xfrm>
          </p:grpSpPr>
          <p:sp>
            <p:nvSpPr>
              <p:cNvPr id="22" name="圆角矩形 21"/>
              <p:cNvSpPr/>
              <p:nvPr/>
            </p:nvSpPr>
            <p:spPr>
              <a:xfrm>
                <a:off x="6296" y="5705"/>
                <a:ext cx="3350" cy="608"/>
              </a:xfrm>
              <a:prstGeom prst="roundRect">
                <a:avLst>
                  <a:gd name="adj" fmla="val 50000"/>
                </a:avLst>
              </a:prstGeom>
              <a:solidFill>
                <a:srgbClr val="FABC7F"/>
              </a:solidFill>
              <a:ln>
                <a:solidFill>
                  <a:srgbClr val="FABC7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>
                  <a:buClrTx/>
                  <a:buSzTx/>
                  <a:buFontTx/>
                </a:pPr>
                <a:endParaRPr lang="zh-CN" altLang="en-US">
                  <a:sym typeface="+mn-ea"/>
                </a:endParaRPr>
              </a:p>
            </p:txBody>
          </p:sp>
          <p:sp>
            <p:nvSpPr>
              <p:cNvPr id="2" name="圆角矩形 1"/>
              <p:cNvSpPr/>
              <p:nvPr/>
            </p:nvSpPr>
            <p:spPr>
              <a:xfrm>
                <a:off x="10015" y="5705"/>
                <a:ext cx="3350" cy="608"/>
              </a:xfrm>
              <a:prstGeom prst="roundRect">
                <a:avLst>
                  <a:gd name="adj" fmla="val 50000"/>
                </a:avLst>
              </a:prstGeom>
              <a:solidFill>
                <a:srgbClr val="FABC7F"/>
              </a:solidFill>
              <a:ln>
                <a:solidFill>
                  <a:srgbClr val="FABC7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>
                  <a:buClrTx/>
                  <a:buSzTx/>
                  <a:buFontTx/>
                </a:pPr>
                <a:endParaRPr lang="zh-CN" altLang="en-US">
                  <a:sym typeface="+mn-ea"/>
                </a:endParaRPr>
              </a:p>
            </p:txBody>
          </p:sp>
        </p:grpSp>
        <p:sp>
          <p:nvSpPr>
            <p:cNvPr id="32" name="文本框 31"/>
            <p:cNvSpPr txBox="1"/>
            <p:nvPr/>
          </p:nvSpPr>
          <p:spPr>
            <a:xfrm>
              <a:off x="6319" y="5993"/>
              <a:ext cx="2874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1400">
                  <a:solidFill>
                    <a:schemeClr val="bg1"/>
                  </a:solidFill>
                  <a:latin typeface="思源黑体 CN Bold" panose="020B0800000000000000" charset="-122"/>
                  <a:ea typeface="思源黑体 CN Bold" panose="020B0800000000000000" charset="-122"/>
                </a:rPr>
                <a:t>答辩学生：</a:t>
              </a:r>
              <a:r>
                <a:rPr lang="zh-CN" altLang="en-US" sz="1400">
                  <a:solidFill>
                    <a:schemeClr val="bg1"/>
                  </a:solidFill>
                  <a:latin typeface="思源黑体 CN Bold" panose="020B0800000000000000" charset="-122"/>
                  <a:ea typeface="思源黑体 CN Bold" panose="020B0800000000000000" charset="-122"/>
                </a:rPr>
                <a:t>徐科</a:t>
              </a:r>
              <a:endParaRPr lang="zh-CN" altLang="en-US" sz="140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9979" y="5993"/>
              <a:ext cx="2874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1400">
                  <a:solidFill>
                    <a:schemeClr val="bg1"/>
                  </a:solidFill>
                  <a:latin typeface="思源黑体 CN Bold" panose="020B0800000000000000" charset="-122"/>
                  <a:ea typeface="思源黑体 CN Bold" panose="020B0800000000000000" charset="-122"/>
                </a:rPr>
                <a:t>指导老师：</a:t>
              </a:r>
              <a:r>
                <a:rPr lang="zh-CN" altLang="en-US" sz="1400">
                  <a:solidFill>
                    <a:schemeClr val="bg1"/>
                  </a:solidFill>
                  <a:latin typeface="思源黑体 CN Bold" panose="020B0800000000000000" charset="-122"/>
                  <a:ea typeface="思源黑体 CN Bold" panose="020B0800000000000000" charset="-122"/>
                </a:rPr>
                <a:t>董元和</a:t>
              </a:r>
              <a:endParaRPr lang="zh-CN" altLang="en-US" sz="140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</a:endParaRPr>
            </a:p>
          </p:txBody>
        </p:sp>
      </p:grpSp>
      <p:sp>
        <p:nvSpPr>
          <p:cNvPr id="38" name="文本框 37"/>
          <p:cNvSpPr txBox="1"/>
          <p:nvPr/>
        </p:nvSpPr>
        <p:spPr>
          <a:xfrm>
            <a:off x="2804795" y="3747135"/>
            <a:ext cx="6582410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dist"/>
            <a:r>
              <a:rPr lang="zh-CN" altLang="en-US" sz="1200" cap="all">
                <a:solidFill>
                  <a:srgbClr val="033E7C"/>
                </a:solidFill>
                <a:uFillTx/>
                <a:latin typeface="思源黑体 CN Bold" panose="020B0800000000000000" charset="-122"/>
                <a:ea typeface="思源黑体 CN Bold" panose="020B0800000000000000" charset="-122"/>
              </a:rPr>
              <a:t>Graduation thesis defense</a:t>
            </a:r>
            <a:endParaRPr lang="zh-CN" altLang="en-US" sz="1200" cap="all">
              <a:solidFill>
                <a:srgbClr val="033E7C"/>
              </a:solidFill>
              <a:uFillTx/>
              <a:latin typeface="思源黑体 CN Bold" panose="020B0800000000000000" charset="-122"/>
              <a:ea typeface="思源黑体 CN Bold" panose="020B0800000000000000" charset="-122"/>
            </a:endParaRPr>
          </a:p>
        </p:txBody>
      </p:sp>
      <p:sp>
        <p:nvSpPr>
          <p:cNvPr id="37" name="任意多边形 36"/>
          <p:cNvSpPr/>
          <p:nvPr/>
        </p:nvSpPr>
        <p:spPr>
          <a:xfrm>
            <a:off x="0" y="5500370"/>
            <a:ext cx="12192000" cy="86487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9200" h="2033">
                <a:moveTo>
                  <a:pt x="19200" y="145"/>
                </a:moveTo>
                <a:lnTo>
                  <a:pt x="19200" y="2033"/>
                </a:lnTo>
                <a:lnTo>
                  <a:pt x="0" y="2033"/>
                </a:lnTo>
                <a:lnTo>
                  <a:pt x="0" y="153"/>
                </a:lnTo>
                <a:lnTo>
                  <a:pt x="215" y="108"/>
                </a:lnTo>
                <a:lnTo>
                  <a:pt x="438" y="70"/>
                </a:lnTo>
                <a:lnTo>
                  <a:pt x="662" y="40"/>
                </a:lnTo>
                <a:lnTo>
                  <a:pt x="885" y="19"/>
                </a:lnTo>
                <a:lnTo>
                  <a:pt x="1108" y="6"/>
                </a:lnTo>
                <a:lnTo>
                  <a:pt x="1331" y="0"/>
                </a:lnTo>
                <a:lnTo>
                  <a:pt x="1554" y="1"/>
                </a:lnTo>
                <a:lnTo>
                  <a:pt x="1777" y="9"/>
                </a:lnTo>
                <a:lnTo>
                  <a:pt x="2001" y="24"/>
                </a:lnTo>
                <a:lnTo>
                  <a:pt x="2224" y="44"/>
                </a:lnTo>
                <a:lnTo>
                  <a:pt x="2447" y="70"/>
                </a:lnTo>
                <a:lnTo>
                  <a:pt x="2670" y="101"/>
                </a:lnTo>
                <a:lnTo>
                  <a:pt x="2893" y="137"/>
                </a:lnTo>
                <a:lnTo>
                  <a:pt x="3116" y="177"/>
                </a:lnTo>
                <a:lnTo>
                  <a:pt x="3339" y="221"/>
                </a:lnTo>
                <a:lnTo>
                  <a:pt x="3563" y="269"/>
                </a:lnTo>
                <a:lnTo>
                  <a:pt x="3786" y="320"/>
                </a:lnTo>
                <a:lnTo>
                  <a:pt x="4009" y="374"/>
                </a:lnTo>
                <a:lnTo>
                  <a:pt x="4232" y="431"/>
                </a:lnTo>
                <a:lnTo>
                  <a:pt x="4455" y="490"/>
                </a:lnTo>
                <a:lnTo>
                  <a:pt x="4678" y="550"/>
                </a:lnTo>
                <a:lnTo>
                  <a:pt x="4902" y="612"/>
                </a:lnTo>
                <a:lnTo>
                  <a:pt x="5125" y="674"/>
                </a:lnTo>
                <a:lnTo>
                  <a:pt x="5348" y="738"/>
                </a:lnTo>
                <a:lnTo>
                  <a:pt x="5571" y="801"/>
                </a:lnTo>
                <a:lnTo>
                  <a:pt x="5794" y="864"/>
                </a:lnTo>
                <a:lnTo>
                  <a:pt x="6017" y="927"/>
                </a:lnTo>
                <a:lnTo>
                  <a:pt x="6241" y="989"/>
                </a:lnTo>
                <a:lnTo>
                  <a:pt x="6464" y="1049"/>
                </a:lnTo>
                <a:lnTo>
                  <a:pt x="6687" y="1108"/>
                </a:lnTo>
                <a:lnTo>
                  <a:pt x="6910" y="1165"/>
                </a:lnTo>
                <a:lnTo>
                  <a:pt x="7133" y="1219"/>
                </a:lnTo>
                <a:lnTo>
                  <a:pt x="7356" y="1270"/>
                </a:lnTo>
                <a:lnTo>
                  <a:pt x="7580" y="1318"/>
                </a:lnTo>
                <a:lnTo>
                  <a:pt x="7803" y="1362"/>
                </a:lnTo>
                <a:lnTo>
                  <a:pt x="8026" y="1402"/>
                </a:lnTo>
                <a:lnTo>
                  <a:pt x="8249" y="1438"/>
                </a:lnTo>
                <a:lnTo>
                  <a:pt x="8472" y="1469"/>
                </a:lnTo>
                <a:lnTo>
                  <a:pt x="8695" y="1495"/>
                </a:lnTo>
                <a:lnTo>
                  <a:pt x="8918" y="1515"/>
                </a:lnTo>
                <a:lnTo>
                  <a:pt x="9142" y="1530"/>
                </a:lnTo>
                <a:lnTo>
                  <a:pt x="9365" y="1538"/>
                </a:lnTo>
                <a:lnTo>
                  <a:pt x="9588" y="1539"/>
                </a:lnTo>
                <a:lnTo>
                  <a:pt x="9619" y="1538"/>
                </a:lnTo>
                <a:lnTo>
                  <a:pt x="9651" y="1539"/>
                </a:lnTo>
                <a:lnTo>
                  <a:pt x="9874" y="1538"/>
                </a:lnTo>
                <a:lnTo>
                  <a:pt x="10097" y="1530"/>
                </a:lnTo>
                <a:lnTo>
                  <a:pt x="10321" y="1515"/>
                </a:lnTo>
                <a:lnTo>
                  <a:pt x="10544" y="1495"/>
                </a:lnTo>
                <a:lnTo>
                  <a:pt x="10767" y="1469"/>
                </a:lnTo>
                <a:lnTo>
                  <a:pt x="10990" y="1438"/>
                </a:lnTo>
                <a:lnTo>
                  <a:pt x="11213" y="1402"/>
                </a:lnTo>
                <a:lnTo>
                  <a:pt x="11436" y="1362"/>
                </a:lnTo>
                <a:lnTo>
                  <a:pt x="11659" y="1318"/>
                </a:lnTo>
                <a:lnTo>
                  <a:pt x="11883" y="1270"/>
                </a:lnTo>
                <a:lnTo>
                  <a:pt x="12106" y="1219"/>
                </a:lnTo>
                <a:lnTo>
                  <a:pt x="12329" y="1165"/>
                </a:lnTo>
                <a:lnTo>
                  <a:pt x="12552" y="1108"/>
                </a:lnTo>
                <a:lnTo>
                  <a:pt x="12775" y="1049"/>
                </a:lnTo>
                <a:lnTo>
                  <a:pt x="12998" y="989"/>
                </a:lnTo>
                <a:lnTo>
                  <a:pt x="13222" y="927"/>
                </a:lnTo>
                <a:lnTo>
                  <a:pt x="13445" y="864"/>
                </a:lnTo>
                <a:lnTo>
                  <a:pt x="13668" y="801"/>
                </a:lnTo>
                <a:lnTo>
                  <a:pt x="13891" y="738"/>
                </a:lnTo>
                <a:lnTo>
                  <a:pt x="14114" y="674"/>
                </a:lnTo>
                <a:lnTo>
                  <a:pt x="14337" y="612"/>
                </a:lnTo>
                <a:lnTo>
                  <a:pt x="14561" y="550"/>
                </a:lnTo>
                <a:lnTo>
                  <a:pt x="14784" y="490"/>
                </a:lnTo>
                <a:lnTo>
                  <a:pt x="15007" y="431"/>
                </a:lnTo>
                <a:lnTo>
                  <a:pt x="15230" y="374"/>
                </a:lnTo>
                <a:lnTo>
                  <a:pt x="15453" y="320"/>
                </a:lnTo>
                <a:lnTo>
                  <a:pt x="15676" y="269"/>
                </a:lnTo>
                <a:lnTo>
                  <a:pt x="15900" y="221"/>
                </a:lnTo>
                <a:lnTo>
                  <a:pt x="16123" y="177"/>
                </a:lnTo>
                <a:lnTo>
                  <a:pt x="16346" y="137"/>
                </a:lnTo>
                <a:lnTo>
                  <a:pt x="16569" y="101"/>
                </a:lnTo>
                <a:lnTo>
                  <a:pt x="16792" y="70"/>
                </a:lnTo>
                <a:lnTo>
                  <a:pt x="17015" y="44"/>
                </a:lnTo>
                <a:lnTo>
                  <a:pt x="17238" y="24"/>
                </a:lnTo>
                <a:lnTo>
                  <a:pt x="17462" y="9"/>
                </a:lnTo>
                <a:lnTo>
                  <a:pt x="17685" y="1"/>
                </a:lnTo>
                <a:lnTo>
                  <a:pt x="17908" y="0"/>
                </a:lnTo>
                <a:lnTo>
                  <a:pt x="18131" y="6"/>
                </a:lnTo>
                <a:lnTo>
                  <a:pt x="18354" y="19"/>
                </a:lnTo>
                <a:lnTo>
                  <a:pt x="18577" y="40"/>
                </a:lnTo>
                <a:lnTo>
                  <a:pt x="18801" y="70"/>
                </a:lnTo>
                <a:lnTo>
                  <a:pt x="19024" y="108"/>
                </a:lnTo>
                <a:lnTo>
                  <a:pt x="19200" y="145"/>
                </a:lnTo>
                <a:close/>
              </a:path>
            </a:pathLst>
          </a:custGeom>
          <a:gradFill>
            <a:gsLst>
              <a:gs pos="0">
                <a:srgbClr val="FABC7F"/>
              </a:gs>
              <a:gs pos="98000">
                <a:srgbClr val="FEEBD9"/>
              </a:gs>
              <a:gs pos="44000">
                <a:srgbClr val="FBCEA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58" name="任意多边形 57"/>
          <p:cNvSpPr/>
          <p:nvPr/>
        </p:nvSpPr>
        <p:spPr>
          <a:xfrm>
            <a:off x="0" y="5662930"/>
            <a:ext cx="12192000" cy="126301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9200" h="1776">
                <a:moveTo>
                  <a:pt x="19200" y="1241"/>
                </a:moveTo>
                <a:lnTo>
                  <a:pt x="19200" y="1776"/>
                </a:lnTo>
                <a:lnTo>
                  <a:pt x="0" y="1776"/>
                </a:lnTo>
                <a:lnTo>
                  <a:pt x="0" y="92"/>
                </a:lnTo>
                <a:lnTo>
                  <a:pt x="215" y="65"/>
                </a:lnTo>
                <a:lnTo>
                  <a:pt x="438" y="42"/>
                </a:lnTo>
                <a:lnTo>
                  <a:pt x="662" y="24"/>
                </a:lnTo>
                <a:lnTo>
                  <a:pt x="885" y="11"/>
                </a:lnTo>
                <a:lnTo>
                  <a:pt x="1108" y="4"/>
                </a:lnTo>
                <a:lnTo>
                  <a:pt x="1331" y="0"/>
                </a:lnTo>
                <a:lnTo>
                  <a:pt x="1554" y="1"/>
                </a:lnTo>
                <a:lnTo>
                  <a:pt x="1777" y="5"/>
                </a:lnTo>
                <a:lnTo>
                  <a:pt x="2001" y="14"/>
                </a:lnTo>
                <a:lnTo>
                  <a:pt x="2224" y="26"/>
                </a:lnTo>
                <a:lnTo>
                  <a:pt x="2447" y="42"/>
                </a:lnTo>
                <a:lnTo>
                  <a:pt x="2670" y="60"/>
                </a:lnTo>
                <a:lnTo>
                  <a:pt x="2893" y="82"/>
                </a:lnTo>
                <a:lnTo>
                  <a:pt x="3116" y="106"/>
                </a:lnTo>
                <a:lnTo>
                  <a:pt x="3339" y="132"/>
                </a:lnTo>
                <a:lnTo>
                  <a:pt x="3563" y="161"/>
                </a:lnTo>
                <a:lnTo>
                  <a:pt x="3786" y="191"/>
                </a:lnTo>
                <a:lnTo>
                  <a:pt x="4009" y="224"/>
                </a:lnTo>
                <a:lnTo>
                  <a:pt x="4232" y="258"/>
                </a:lnTo>
                <a:lnTo>
                  <a:pt x="4455" y="293"/>
                </a:lnTo>
                <a:lnTo>
                  <a:pt x="4678" y="329"/>
                </a:lnTo>
                <a:lnTo>
                  <a:pt x="4902" y="366"/>
                </a:lnTo>
                <a:lnTo>
                  <a:pt x="5125" y="403"/>
                </a:lnTo>
                <a:lnTo>
                  <a:pt x="5348" y="442"/>
                </a:lnTo>
                <a:lnTo>
                  <a:pt x="5571" y="479"/>
                </a:lnTo>
                <a:lnTo>
                  <a:pt x="5794" y="517"/>
                </a:lnTo>
                <a:lnTo>
                  <a:pt x="6017" y="555"/>
                </a:lnTo>
                <a:lnTo>
                  <a:pt x="6241" y="592"/>
                </a:lnTo>
                <a:lnTo>
                  <a:pt x="6464" y="628"/>
                </a:lnTo>
                <a:lnTo>
                  <a:pt x="6687" y="663"/>
                </a:lnTo>
                <a:lnTo>
                  <a:pt x="6910" y="697"/>
                </a:lnTo>
                <a:lnTo>
                  <a:pt x="7133" y="729"/>
                </a:lnTo>
                <a:lnTo>
                  <a:pt x="7356" y="760"/>
                </a:lnTo>
                <a:lnTo>
                  <a:pt x="7580" y="789"/>
                </a:lnTo>
                <a:lnTo>
                  <a:pt x="7803" y="815"/>
                </a:lnTo>
                <a:lnTo>
                  <a:pt x="8026" y="839"/>
                </a:lnTo>
                <a:lnTo>
                  <a:pt x="8249" y="860"/>
                </a:lnTo>
                <a:lnTo>
                  <a:pt x="8472" y="879"/>
                </a:lnTo>
                <a:lnTo>
                  <a:pt x="8695" y="895"/>
                </a:lnTo>
                <a:lnTo>
                  <a:pt x="8918" y="907"/>
                </a:lnTo>
                <a:lnTo>
                  <a:pt x="9142" y="915"/>
                </a:lnTo>
                <a:lnTo>
                  <a:pt x="9365" y="920"/>
                </a:lnTo>
                <a:lnTo>
                  <a:pt x="9588" y="921"/>
                </a:lnTo>
                <a:lnTo>
                  <a:pt x="9619" y="920"/>
                </a:lnTo>
                <a:lnTo>
                  <a:pt x="9651" y="921"/>
                </a:lnTo>
                <a:lnTo>
                  <a:pt x="9874" y="920"/>
                </a:lnTo>
                <a:lnTo>
                  <a:pt x="10097" y="915"/>
                </a:lnTo>
                <a:lnTo>
                  <a:pt x="10321" y="907"/>
                </a:lnTo>
                <a:lnTo>
                  <a:pt x="10544" y="895"/>
                </a:lnTo>
                <a:lnTo>
                  <a:pt x="10767" y="879"/>
                </a:lnTo>
                <a:lnTo>
                  <a:pt x="10990" y="860"/>
                </a:lnTo>
                <a:lnTo>
                  <a:pt x="11213" y="839"/>
                </a:lnTo>
                <a:lnTo>
                  <a:pt x="11436" y="815"/>
                </a:lnTo>
                <a:lnTo>
                  <a:pt x="11659" y="789"/>
                </a:lnTo>
                <a:lnTo>
                  <a:pt x="11883" y="760"/>
                </a:lnTo>
                <a:lnTo>
                  <a:pt x="12106" y="729"/>
                </a:lnTo>
                <a:lnTo>
                  <a:pt x="12329" y="697"/>
                </a:lnTo>
                <a:lnTo>
                  <a:pt x="12552" y="663"/>
                </a:lnTo>
                <a:lnTo>
                  <a:pt x="12775" y="628"/>
                </a:lnTo>
                <a:lnTo>
                  <a:pt x="12998" y="592"/>
                </a:lnTo>
                <a:lnTo>
                  <a:pt x="13222" y="555"/>
                </a:lnTo>
                <a:lnTo>
                  <a:pt x="13445" y="517"/>
                </a:lnTo>
                <a:lnTo>
                  <a:pt x="13668" y="479"/>
                </a:lnTo>
                <a:lnTo>
                  <a:pt x="13891" y="442"/>
                </a:lnTo>
                <a:lnTo>
                  <a:pt x="14114" y="403"/>
                </a:lnTo>
                <a:lnTo>
                  <a:pt x="14337" y="366"/>
                </a:lnTo>
                <a:lnTo>
                  <a:pt x="14561" y="329"/>
                </a:lnTo>
                <a:lnTo>
                  <a:pt x="14784" y="293"/>
                </a:lnTo>
                <a:lnTo>
                  <a:pt x="15007" y="258"/>
                </a:lnTo>
                <a:lnTo>
                  <a:pt x="15230" y="224"/>
                </a:lnTo>
                <a:lnTo>
                  <a:pt x="15453" y="191"/>
                </a:lnTo>
                <a:lnTo>
                  <a:pt x="15676" y="161"/>
                </a:lnTo>
                <a:lnTo>
                  <a:pt x="15900" y="132"/>
                </a:lnTo>
                <a:lnTo>
                  <a:pt x="16123" y="106"/>
                </a:lnTo>
                <a:lnTo>
                  <a:pt x="16346" y="82"/>
                </a:lnTo>
                <a:lnTo>
                  <a:pt x="16569" y="60"/>
                </a:lnTo>
                <a:lnTo>
                  <a:pt x="16792" y="42"/>
                </a:lnTo>
                <a:lnTo>
                  <a:pt x="17015" y="26"/>
                </a:lnTo>
                <a:lnTo>
                  <a:pt x="17238" y="14"/>
                </a:lnTo>
                <a:lnTo>
                  <a:pt x="17462" y="5"/>
                </a:lnTo>
                <a:lnTo>
                  <a:pt x="17685" y="1"/>
                </a:lnTo>
                <a:lnTo>
                  <a:pt x="17908" y="0"/>
                </a:lnTo>
                <a:lnTo>
                  <a:pt x="18131" y="4"/>
                </a:lnTo>
                <a:lnTo>
                  <a:pt x="18354" y="11"/>
                </a:lnTo>
                <a:lnTo>
                  <a:pt x="18577" y="24"/>
                </a:lnTo>
                <a:lnTo>
                  <a:pt x="18801" y="42"/>
                </a:lnTo>
                <a:lnTo>
                  <a:pt x="19024" y="65"/>
                </a:lnTo>
                <a:lnTo>
                  <a:pt x="19200" y="87"/>
                </a:lnTo>
                <a:lnTo>
                  <a:pt x="19200" y="1241"/>
                </a:lnTo>
                <a:close/>
              </a:path>
            </a:pathLst>
          </a:custGeom>
          <a:gradFill>
            <a:gsLst>
              <a:gs pos="0">
                <a:srgbClr val="033E7C"/>
              </a:gs>
              <a:gs pos="100000">
                <a:srgbClr val="033E7C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 rot="0">
            <a:off x="11373485" y="719455"/>
            <a:ext cx="234950" cy="121920"/>
            <a:chOff x="17935" y="1176"/>
            <a:chExt cx="412" cy="294"/>
          </a:xfrm>
        </p:grpSpPr>
        <p:cxnSp>
          <p:nvCxnSpPr>
            <p:cNvPr id="14" name="直接连接符 13"/>
            <p:cNvCxnSpPr/>
            <p:nvPr>
              <p:custDataLst>
                <p:tags r:id="rId9"/>
              </p:custDataLst>
            </p:nvPr>
          </p:nvCxnSpPr>
          <p:spPr>
            <a:xfrm>
              <a:off x="17935" y="1176"/>
              <a:ext cx="413" cy="0"/>
            </a:xfrm>
            <a:prstGeom prst="line">
              <a:avLst/>
            </a:prstGeom>
            <a:ln w="34925" cap="rnd">
              <a:solidFill>
                <a:srgbClr val="033E7C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>
              <p:custDataLst>
                <p:tags r:id="rId10"/>
              </p:custDataLst>
            </p:nvPr>
          </p:nvCxnSpPr>
          <p:spPr>
            <a:xfrm>
              <a:off x="17935" y="1323"/>
              <a:ext cx="413" cy="0"/>
            </a:xfrm>
            <a:prstGeom prst="line">
              <a:avLst/>
            </a:prstGeom>
            <a:ln w="34925" cap="rnd">
              <a:solidFill>
                <a:srgbClr val="033E7C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>
              <p:custDataLst>
                <p:tags r:id="rId11"/>
              </p:custDataLst>
            </p:nvPr>
          </p:nvCxnSpPr>
          <p:spPr>
            <a:xfrm>
              <a:off x="17935" y="1470"/>
              <a:ext cx="413" cy="0"/>
            </a:xfrm>
            <a:prstGeom prst="line">
              <a:avLst/>
            </a:prstGeom>
            <a:ln w="34925" cap="rnd">
              <a:solidFill>
                <a:srgbClr val="033E7C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3" name="图片 29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1293" y="175260"/>
            <a:ext cx="3603625" cy="914400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3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4" name="组合 13"/>
          <p:cNvGrpSpPr/>
          <p:nvPr/>
        </p:nvGrpSpPr>
        <p:grpSpPr>
          <a:xfrm>
            <a:off x="560705" y="3085465"/>
            <a:ext cx="11064875" cy="655320"/>
            <a:chOff x="883" y="4859"/>
            <a:chExt cx="17425" cy="1032"/>
          </a:xfrm>
        </p:grpSpPr>
        <p:grpSp>
          <p:nvGrpSpPr>
            <p:cNvPr id="36" name="组合 35"/>
            <p:cNvGrpSpPr/>
            <p:nvPr/>
          </p:nvGrpSpPr>
          <p:grpSpPr>
            <a:xfrm rot="0">
              <a:off x="18170" y="4859"/>
              <a:ext cx="138" cy="1033"/>
              <a:chOff x="17603" y="4507"/>
              <a:chExt cx="112" cy="838"/>
            </a:xfrm>
          </p:grpSpPr>
          <p:sp>
            <p:nvSpPr>
              <p:cNvPr id="25" name="椭圆 24"/>
              <p:cNvSpPr/>
              <p:nvPr>
                <p:custDataLst>
                  <p:tags r:id="rId1"/>
                </p:custDataLst>
              </p:nvPr>
            </p:nvSpPr>
            <p:spPr>
              <a:xfrm rot="5400000">
                <a:off x="17603" y="4507"/>
                <a:ext cx="113" cy="113"/>
              </a:xfrm>
              <a:prstGeom prst="ellipse">
                <a:avLst/>
              </a:prstGeom>
              <a:solidFill>
                <a:srgbClr val="FBCEA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26" name="椭圆 25"/>
              <p:cNvSpPr/>
              <p:nvPr>
                <p:custDataLst>
                  <p:tags r:id="rId2"/>
                </p:custDataLst>
              </p:nvPr>
            </p:nvSpPr>
            <p:spPr>
              <a:xfrm rot="5400000">
                <a:off x="17603" y="4991"/>
                <a:ext cx="113" cy="113"/>
              </a:xfrm>
              <a:prstGeom prst="ellipse">
                <a:avLst/>
              </a:prstGeom>
              <a:solidFill>
                <a:srgbClr val="FBCEA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27" name="椭圆 26"/>
              <p:cNvSpPr/>
              <p:nvPr>
                <p:custDataLst>
                  <p:tags r:id="rId3"/>
                </p:custDataLst>
              </p:nvPr>
            </p:nvSpPr>
            <p:spPr>
              <a:xfrm rot="5400000">
                <a:off x="17603" y="5233"/>
                <a:ext cx="113" cy="113"/>
              </a:xfrm>
              <a:prstGeom prst="ellipse">
                <a:avLst/>
              </a:prstGeom>
              <a:solidFill>
                <a:srgbClr val="033E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28" name="椭圆 27"/>
              <p:cNvSpPr/>
              <p:nvPr>
                <p:custDataLst>
                  <p:tags r:id="rId4"/>
                </p:custDataLst>
              </p:nvPr>
            </p:nvSpPr>
            <p:spPr>
              <a:xfrm rot="5400000">
                <a:off x="17603" y="4749"/>
                <a:ext cx="113" cy="113"/>
              </a:xfrm>
              <a:prstGeom prst="ellipse">
                <a:avLst/>
              </a:prstGeom>
              <a:solidFill>
                <a:srgbClr val="033E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</p:grpSp>
        <p:grpSp>
          <p:nvGrpSpPr>
            <p:cNvPr id="39" name="组合 38"/>
            <p:cNvGrpSpPr/>
            <p:nvPr/>
          </p:nvGrpSpPr>
          <p:grpSpPr>
            <a:xfrm rot="0">
              <a:off x="883" y="4859"/>
              <a:ext cx="138" cy="1033"/>
              <a:chOff x="17603" y="4507"/>
              <a:chExt cx="112" cy="838"/>
            </a:xfrm>
          </p:grpSpPr>
          <p:sp>
            <p:nvSpPr>
              <p:cNvPr id="2" name="椭圆 1"/>
              <p:cNvSpPr/>
              <p:nvPr>
                <p:custDataLst>
                  <p:tags r:id="rId5"/>
                </p:custDataLst>
              </p:nvPr>
            </p:nvSpPr>
            <p:spPr>
              <a:xfrm rot="5400000">
                <a:off x="17603" y="4507"/>
                <a:ext cx="113" cy="113"/>
              </a:xfrm>
              <a:prstGeom prst="ellipse">
                <a:avLst/>
              </a:prstGeom>
              <a:solidFill>
                <a:srgbClr val="FBCEA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3" name="椭圆 2"/>
              <p:cNvSpPr/>
              <p:nvPr>
                <p:custDataLst>
                  <p:tags r:id="rId6"/>
                </p:custDataLst>
              </p:nvPr>
            </p:nvSpPr>
            <p:spPr>
              <a:xfrm rot="5400000">
                <a:off x="17603" y="4991"/>
                <a:ext cx="113" cy="113"/>
              </a:xfrm>
              <a:prstGeom prst="ellipse">
                <a:avLst/>
              </a:prstGeom>
              <a:solidFill>
                <a:srgbClr val="FBCEA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4" name="椭圆 3"/>
              <p:cNvSpPr/>
              <p:nvPr>
                <p:custDataLst>
                  <p:tags r:id="rId7"/>
                </p:custDataLst>
              </p:nvPr>
            </p:nvSpPr>
            <p:spPr>
              <a:xfrm rot="5400000">
                <a:off x="17603" y="5233"/>
                <a:ext cx="113" cy="113"/>
              </a:xfrm>
              <a:prstGeom prst="ellipse">
                <a:avLst/>
              </a:prstGeom>
              <a:solidFill>
                <a:srgbClr val="033E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5" name="椭圆 4"/>
              <p:cNvSpPr/>
              <p:nvPr>
                <p:custDataLst>
                  <p:tags r:id="rId8"/>
                </p:custDataLst>
              </p:nvPr>
            </p:nvSpPr>
            <p:spPr>
              <a:xfrm rot="5400000">
                <a:off x="17603" y="4749"/>
                <a:ext cx="113" cy="113"/>
              </a:xfrm>
              <a:prstGeom prst="ellipse">
                <a:avLst/>
              </a:prstGeom>
              <a:solidFill>
                <a:srgbClr val="033E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</p:grpSp>
      </p:grpSp>
      <p:sp>
        <p:nvSpPr>
          <p:cNvPr id="17" name="椭圆 16"/>
          <p:cNvSpPr/>
          <p:nvPr>
            <p:custDataLst>
              <p:tags r:id="rId9"/>
            </p:custDataLst>
          </p:nvPr>
        </p:nvSpPr>
        <p:spPr>
          <a:xfrm>
            <a:off x="1699895" y="2121535"/>
            <a:ext cx="2643505" cy="2643505"/>
          </a:xfrm>
          <a:prstGeom prst="ellipse">
            <a:avLst/>
          </a:prstGeom>
          <a:gradFill>
            <a:gsLst>
              <a:gs pos="30000">
                <a:srgbClr val="D6EAFE">
                  <a:alpha val="0"/>
                </a:srgbClr>
              </a:gs>
              <a:gs pos="0">
                <a:srgbClr val="D6EAFE">
                  <a:alpha val="100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7" name="任意多边形 36"/>
          <p:cNvSpPr/>
          <p:nvPr>
            <p:custDataLst>
              <p:tags r:id="rId10"/>
            </p:custDataLst>
          </p:nvPr>
        </p:nvSpPr>
        <p:spPr>
          <a:xfrm>
            <a:off x="-12065" y="5668045"/>
            <a:ext cx="7802117" cy="99818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2287" h="1572">
                <a:moveTo>
                  <a:pt x="12287" y="1572"/>
                </a:moveTo>
                <a:lnTo>
                  <a:pt x="0" y="1572"/>
                </a:lnTo>
                <a:lnTo>
                  <a:pt x="0" y="510"/>
                </a:lnTo>
                <a:lnTo>
                  <a:pt x="83" y="482"/>
                </a:lnTo>
                <a:lnTo>
                  <a:pt x="444" y="378"/>
                </a:lnTo>
                <a:lnTo>
                  <a:pt x="805" y="288"/>
                </a:lnTo>
                <a:lnTo>
                  <a:pt x="1166" y="211"/>
                </a:lnTo>
                <a:lnTo>
                  <a:pt x="1526" y="147"/>
                </a:lnTo>
                <a:lnTo>
                  <a:pt x="1887" y="95"/>
                </a:lnTo>
                <a:lnTo>
                  <a:pt x="2248" y="55"/>
                </a:lnTo>
                <a:lnTo>
                  <a:pt x="2609" y="26"/>
                </a:lnTo>
                <a:lnTo>
                  <a:pt x="2970" y="8"/>
                </a:lnTo>
                <a:lnTo>
                  <a:pt x="3331" y="0"/>
                </a:lnTo>
                <a:lnTo>
                  <a:pt x="3692" y="2"/>
                </a:lnTo>
                <a:lnTo>
                  <a:pt x="4053" y="13"/>
                </a:lnTo>
                <a:lnTo>
                  <a:pt x="4414" y="32"/>
                </a:lnTo>
                <a:lnTo>
                  <a:pt x="4775" y="60"/>
                </a:lnTo>
                <a:lnTo>
                  <a:pt x="5136" y="95"/>
                </a:lnTo>
                <a:lnTo>
                  <a:pt x="5497" y="137"/>
                </a:lnTo>
                <a:lnTo>
                  <a:pt x="5858" y="186"/>
                </a:lnTo>
                <a:lnTo>
                  <a:pt x="6219" y="241"/>
                </a:lnTo>
                <a:lnTo>
                  <a:pt x="6580" y="301"/>
                </a:lnTo>
                <a:lnTo>
                  <a:pt x="6941" y="367"/>
                </a:lnTo>
                <a:lnTo>
                  <a:pt x="7301" y="436"/>
                </a:lnTo>
                <a:lnTo>
                  <a:pt x="7662" y="510"/>
                </a:lnTo>
                <a:lnTo>
                  <a:pt x="8023" y="587"/>
                </a:lnTo>
                <a:lnTo>
                  <a:pt x="8384" y="667"/>
                </a:lnTo>
                <a:lnTo>
                  <a:pt x="8745" y="749"/>
                </a:lnTo>
                <a:lnTo>
                  <a:pt x="9106" y="833"/>
                </a:lnTo>
                <a:lnTo>
                  <a:pt x="9467" y="919"/>
                </a:lnTo>
                <a:lnTo>
                  <a:pt x="9828" y="1005"/>
                </a:lnTo>
                <a:lnTo>
                  <a:pt x="10189" y="1091"/>
                </a:lnTo>
                <a:lnTo>
                  <a:pt x="10550" y="1178"/>
                </a:lnTo>
                <a:lnTo>
                  <a:pt x="10911" y="1263"/>
                </a:lnTo>
                <a:lnTo>
                  <a:pt x="11272" y="1347"/>
                </a:lnTo>
                <a:lnTo>
                  <a:pt x="11633" y="1429"/>
                </a:lnTo>
                <a:lnTo>
                  <a:pt x="11994" y="1509"/>
                </a:lnTo>
                <a:lnTo>
                  <a:pt x="12287" y="1572"/>
                </a:lnTo>
                <a:close/>
              </a:path>
            </a:pathLst>
          </a:custGeom>
          <a:gradFill>
            <a:gsLst>
              <a:gs pos="0">
                <a:srgbClr val="FABC7F"/>
              </a:gs>
              <a:gs pos="98000">
                <a:srgbClr val="FEEBD9"/>
              </a:gs>
              <a:gs pos="44000">
                <a:srgbClr val="FBCEA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35" name="任意多边形 34"/>
          <p:cNvSpPr/>
          <p:nvPr>
            <p:custDataLst>
              <p:tags r:id="rId11"/>
            </p:custDataLst>
          </p:nvPr>
        </p:nvSpPr>
        <p:spPr>
          <a:xfrm>
            <a:off x="0" y="5814695"/>
            <a:ext cx="12192000" cy="107188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9200" h="1688">
                <a:moveTo>
                  <a:pt x="19200" y="103"/>
                </a:moveTo>
                <a:lnTo>
                  <a:pt x="19200" y="1688"/>
                </a:lnTo>
                <a:lnTo>
                  <a:pt x="0" y="1688"/>
                </a:lnTo>
                <a:lnTo>
                  <a:pt x="0" y="109"/>
                </a:lnTo>
                <a:lnTo>
                  <a:pt x="215" y="77"/>
                </a:lnTo>
                <a:lnTo>
                  <a:pt x="438" y="50"/>
                </a:lnTo>
                <a:lnTo>
                  <a:pt x="662" y="28"/>
                </a:lnTo>
                <a:lnTo>
                  <a:pt x="885" y="13"/>
                </a:lnTo>
                <a:lnTo>
                  <a:pt x="1108" y="4"/>
                </a:lnTo>
                <a:lnTo>
                  <a:pt x="1331" y="0"/>
                </a:lnTo>
                <a:lnTo>
                  <a:pt x="1554" y="1"/>
                </a:lnTo>
                <a:lnTo>
                  <a:pt x="1777" y="6"/>
                </a:lnTo>
                <a:lnTo>
                  <a:pt x="2001" y="17"/>
                </a:lnTo>
                <a:lnTo>
                  <a:pt x="2224" y="31"/>
                </a:lnTo>
                <a:lnTo>
                  <a:pt x="2447" y="50"/>
                </a:lnTo>
                <a:lnTo>
                  <a:pt x="2670" y="72"/>
                </a:lnTo>
                <a:lnTo>
                  <a:pt x="2893" y="97"/>
                </a:lnTo>
                <a:lnTo>
                  <a:pt x="3116" y="126"/>
                </a:lnTo>
                <a:lnTo>
                  <a:pt x="3339" y="157"/>
                </a:lnTo>
                <a:lnTo>
                  <a:pt x="3563" y="191"/>
                </a:lnTo>
                <a:lnTo>
                  <a:pt x="3786" y="227"/>
                </a:lnTo>
                <a:lnTo>
                  <a:pt x="4009" y="265"/>
                </a:lnTo>
                <a:lnTo>
                  <a:pt x="4232" y="306"/>
                </a:lnTo>
                <a:lnTo>
                  <a:pt x="4455" y="348"/>
                </a:lnTo>
                <a:lnTo>
                  <a:pt x="4678" y="390"/>
                </a:lnTo>
                <a:lnTo>
                  <a:pt x="4902" y="434"/>
                </a:lnTo>
                <a:lnTo>
                  <a:pt x="5125" y="478"/>
                </a:lnTo>
                <a:lnTo>
                  <a:pt x="5348" y="524"/>
                </a:lnTo>
                <a:lnTo>
                  <a:pt x="5571" y="569"/>
                </a:lnTo>
                <a:lnTo>
                  <a:pt x="5794" y="613"/>
                </a:lnTo>
                <a:lnTo>
                  <a:pt x="6017" y="658"/>
                </a:lnTo>
                <a:lnTo>
                  <a:pt x="6241" y="702"/>
                </a:lnTo>
                <a:lnTo>
                  <a:pt x="6464" y="745"/>
                </a:lnTo>
                <a:lnTo>
                  <a:pt x="6687" y="786"/>
                </a:lnTo>
                <a:lnTo>
                  <a:pt x="6910" y="827"/>
                </a:lnTo>
                <a:lnTo>
                  <a:pt x="7133" y="865"/>
                </a:lnTo>
                <a:lnTo>
                  <a:pt x="7356" y="901"/>
                </a:lnTo>
                <a:lnTo>
                  <a:pt x="7580" y="936"/>
                </a:lnTo>
                <a:lnTo>
                  <a:pt x="7803" y="967"/>
                </a:lnTo>
                <a:lnTo>
                  <a:pt x="8026" y="995"/>
                </a:lnTo>
                <a:lnTo>
                  <a:pt x="8249" y="1021"/>
                </a:lnTo>
                <a:lnTo>
                  <a:pt x="8472" y="1043"/>
                </a:lnTo>
                <a:lnTo>
                  <a:pt x="8695" y="1061"/>
                </a:lnTo>
                <a:lnTo>
                  <a:pt x="8918" y="1075"/>
                </a:lnTo>
                <a:lnTo>
                  <a:pt x="9142" y="1086"/>
                </a:lnTo>
                <a:lnTo>
                  <a:pt x="9365" y="1092"/>
                </a:lnTo>
                <a:lnTo>
                  <a:pt x="9588" y="1092"/>
                </a:lnTo>
                <a:lnTo>
                  <a:pt x="9619" y="1092"/>
                </a:lnTo>
                <a:lnTo>
                  <a:pt x="9651" y="1092"/>
                </a:lnTo>
                <a:lnTo>
                  <a:pt x="9874" y="1092"/>
                </a:lnTo>
                <a:lnTo>
                  <a:pt x="10097" y="1086"/>
                </a:lnTo>
                <a:lnTo>
                  <a:pt x="10321" y="1075"/>
                </a:lnTo>
                <a:lnTo>
                  <a:pt x="10544" y="1061"/>
                </a:lnTo>
                <a:lnTo>
                  <a:pt x="10767" y="1043"/>
                </a:lnTo>
                <a:lnTo>
                  <a:pt x="10990" y="1021"/>
                </a:lnTo>
                <a:lnTo>
                  <a:pt x="11213" y="995"/>
                </a:lnTo>
                <a:lnTo>
                  <a:pt x="11436" y="967"/>
                </a:lnTo>
                <a:lnTo>
                  <a:pt x="11659" y="936"/>
                </a:lnTo>
                <a:lnTo>
                  <a:pt x="11883" y="901"/>
                </a:lnTo>
                <a:lnTo>
                  <a:pt x="12106" y="865"/>
                </a:lnTo>
                <a:lnTo>
                  <a:pt x="12329" y="827"/>
                </a:lnTo>
                <a:lnTo>
                  <a:pt x="12552" y="786"/>
                </a:lnTo>
                <a:lnTo>
                  <a:pt x="12775" y="745"/>
                </a:lnTo>
                <a:lnTo>
                  <a:pt x="12998" y="702"/>
                </a:lnTo>
                <a:lnTo>
                  <a:pt x="13222" y="658"/>
                </a:lnTo>
                <a:lnTo>
                  <a:pt x="13445" y="613"/>
                </a:lnTo>
                <a:lnTo>
                  <a:pt x="13668" y="569"/>
                </a:lnTo>
                <a:lnTo>
                  <a:pt x="13891" y="524"/>
                </a:lnTo>
                <a:lnTo>
                  <a:pt x="14114" y="478"/>
                </a:lnTo>
                <a:lnTo>
                  <a:pt x="14337" y="434"/>
                </a:lnTo>
                <a:lnTo>
                  <a:pt x="14561" y="390"/>
                </a:lnTo>
                <a:lnTo>
                  <a:pt x="14784" y="348"/>
                </a:lnTo>
                <a:lnTo>
                  <a:pt x="15007" y="306"/>
                </a:lnTo>
                <a:lnTo>
                  <a:pt x="15230" y="265"/>
                </a:lnTo>
                <a:lnTo>
                  <a:pt x="15453" y="227"/>
                </a:lnTo>
                <a:lnTo>
                  <a:pt x="15676" y="191"/>
                </a:lnTo>
                <a:lnTo>
                  <a:pt x="15900" y="157"/>
                </a:lnTo>
                <a:lnTo>
                  <a:pt x="16123" y="126"/>
                </a:lnTo>
                <a:lnTo>
                  <a:pt x="16346" y="97"/>
                </a:lnTo>
                <a:lnTo>
                  <a:pt x="16569" y="72"/>
                </a:lnTo>
                <a:lnTo>
                  <a:pt x="16792" y="50"/>
                </a:lnTo>
                <a:lnTo>
                  <a:pt x="17015" y="31"/>
                </a:lnTo>
                <a:lnTo>
                  <a:pt x="17238" y="17"/>
                </a:lnTo>
                <a:lnTo>
                  <a:pt x="17462" y="6"/>
                </a:lnTo>
                <a:lnTo>
                  <a:pt x="17685" y="1"/>
                </a:lnTo>
                <a:lnTo>
                  <a:pt x="17908" y="0"/>
                </a:lnTo>
                <a:lnTo>
                  <a:pt x="18131" y="4"/>
                </a:lnTo>
                <a:lnTo>
                  <a:pt x="18354" y="13"/>
                </a:lnTo>
                <a:lnTo>
                  <a:pt x="18577" y="28"/>
                </a:lnTo>
                <a:lnTo>
                  <a:pt x="18801" y="50"/>
                </a:lnTo>
                <a:lnTo>
                  <a:pt x="19024" y="77"/>
                </a:lnTo>
                <a:lnTo>
                  <a:pt x="19200" y="103"/>
                </a:lnTo>
                <a:close/>
              </a:path>
            </a:pathLst>
          </a:custGeom>
          <a:gradFill>
            <a:gsLst>
              <a:gs pos="0">
                <a:srgbClr val="033E7C"/>
              </a:gs>
              <a:gs pos="100000">
                <a:srgbClr val="033E7C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804035" y="2621915"/>
            <a:ext cx="232283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altLang="en-US" sz="7200">
                <a:solidFill>
                  <a:srgbClr val="033E7C"/>
                </a:solidFill>
                <a:effectLst>
                  <a:outerShdw blurRad="127000" dist="63500" dir="2700000" algn="tl" rotWithShape="0">
                    <a:srgbClr val="033E7C">
                      <a:alpha val="20000"/>
                    </a:srgbClr>
                  </a:outerShdw>
                </a:effectLst>
                <a:latin typeface="思源黑体 CN Heavy" panose="020B0A00000000000000" charset="-122"/>
                <a:ea typeface="思源黑体 CN Heavy" panose="020B0A00000000000000" charset="-122"/>
                <a:sym typeface="+mn-ea"/>
              </a:rPr>
              <a:t>目录</a:t>
            </a:r>
            <a:endParaRPr lang="zh-CN" altLang="en-US" sz="7200">
              <a:solidFill>
                <a:srgbClr val="033E7C"/>
              </a:solidFill>
              <a:effectLst>
                <a:outerShdw blurRad="127000" dist="63500" dir="2700000" algn="tl" rotWithShape="0">
                  <a:srgbClr val="033E7C">
                    <a:alpha val="20000"/>
                  </a:srgbClr>
                </a:outerShdw>
              </a:effectLst>
              <a:latin typeface="思源黑体 CN Heavy" panose="020B0A00000000000000" charset="-122"/>
              <a:ea typeface="思源黑体 CN Heavy" panose="020B0A00000000000000" charset="-122"/>
              <a:sym typeface="+mn-ea"/>
            </a:endParaRPr>
          </a:p>
        </p:txBody>
      </p:sp>
      <p:sp>
        <p:nvSpPr>
          <p:cNvPr id="38" name="文本框 37"/>
          <p:cNvSpPr txBox="1"/>
          <p:nvPr>
            <p:custDataLst>
              <p:tags r:id="rId12"/>
            </p:custDataLst>
          </p:nvPr>
        </p:nvSpPr>
        <p:spPr>
          <a:xfrm>
            <a:off x="1601470" y="3844290"/>
            <a:ext cx="2727960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dist"/>
            <a:r>
              <a:rPr lang="zh-CN" altLang="en-US" sz="1400" cap="all">
                <a:solidFill>
                  <a:srgbClr val="033E7C"/>
                </a:solidFill>
                <a:uFillTx/>
                <a:latin typeface="思源黑体 CN Bold" panose="020B0800000000000000" charset="-122"/>
                <a:ea typeface="思源黑体 CN Bold" panose="020B0800000000000000" charset="-122"/>
              </a:rPr>
              <a:t>Contents</a:t>
            </a:r>
            <a:endParaRPr lang="zh-CN" altLang="en-US" sz="1400" cap="all">
              <a:solidFill>
                <a:srgbClr val="033E7C"/>
              </a:solidFill>
              <a:uFillTx/>
              <a:latin typeface="思源黑体 CN Bold" panose="020B0800000000000000" charset="-122"/>
              <a:ea typeface="思源黑体 CN Bold" panose="020B0800000000000000" charset="-122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5387340" y="1520190"/>
            <a:ext cx="5673725" cy="3617595"/>
            <a:chOff x="8892" y="2394"/>
            <a:chExt cx="8935" cy="5697"/>
          </a:xfrm>
        </p:grpSpPr>
        <p:sp>
          <p:nvSpPr>
            <p:cNvPr id="11" name="圆角矩形 10"/>
            <p:cNvSpPr/>
            <p:nvPr>
              <p:custDataLst>
                <p:tags r:id="rId13"/>
              </p:custDataLst>
            </p:nvPr>
          </p:nvSpPr>
          <p:spPr>
            <a:xfrm>
              <a:off x="8892" y="2394"/>
              <a:ext cx="8935" cy="1293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rgbClr val="D6EAFE"/>
              </a:solidFill>
            </a:ln>
            <a:effectLst>
              <a:outerShdw blurRad="127000" dist="127000" dir="2700000" algn="tl" rotWithShape="0">
                <a:srgbClr val="D6EAFE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5" name="圆角矩形 14"/>
            <p:cNvSpPr/>
            <p:nvPr>
              <p:custDataLst>
                <p:tags r:id="rId14"/>
              </p:custDataLst>
            </p:nvPr>
          </p:nvSpPr>
          <p:spPr>
            <a:xfrm>
              <a:off x="8892" y="3862"/>
              <a:ext cx="8935" cy="1293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rgbClr val="D6EAFE"/>
              </a:solidFill>
            </a:ln>
            <a:effectLst>
              <a:outerShdw blurRad="127000" dist="127000" dir="2700000" algn="tl" rotWithShape="0">
                <a:srgbClr val="D6EAFE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6" name="圆角矩形 15"/>
            <p:cNvSpPr/>
            <p:nvPr>
              <p:custDataLst>
                <p:tags r:id="rId15"/>
              </p:custDataLst>
            </p:nvPr>
          </p:nvSpPr>
          <p:spPr>
            <a:xfrm>
              <a:off x="8892" y="5330"/>
              <a:ext cx="8935" cy="1293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rgbClr val="D6EAFE"/>
              </a:solidFill>
            </a:ln>
            <a:effectLst>
              <a:outerShdw blurRad="127000" dist="127000" dir="2700000" algn="tl" rotWithShape="0">
                <a:srgbClr val="D6EAFE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9" name="圆角矩形 18"/>
            <p:cNvSpPr/>
            <p:nvPr>
              <p:custDataLst>
                <p:tags r:id="rId16"/>
              </p:custDataLst>
            </p:nvPr>
          </p:nvSpPr>
          <p:spPr>
            <a:xfrm>
              <a:off x="8892" y="6798"/>
              <a:ext cx="8935" cy="1293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rgbClr val="D6EAFE"/>
              </a:solidFill>
            </a:ln>
            <a:effectLst>
              <a:outerShdw blurRad="127000" dist="127000" dir="2700000" algn="tl" rotWithShape="0">
                <a:srgbClr val="D6EAFE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2" name="文本框 31"/>
            <p:cNvSpPr txBox="1"/>
            <p:nvPr>
              <p:custDataLst>
                <p:tags r:id="rId17"/>
              </p:custDataLst>
            </p:nvPr>
          </p:nvSpPr>
          <p:spPr>
            <a:xfrm>
              <a:off x="11484" y="2678"/>
              <a:ext cx="4818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/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Bold" panose="020B0800000000000000" charset="-122"/>
                  <a:ea typeface="思源黑体 CN Bold" panose="020B0800000000000000" charset="-122"/>
                  <a:sym typeface="+mn-ea"/>
                </a:rPr>
                <a:t>论文的选题背景</a:t>
              </a:r>
              <a:endPara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思源黑体 CN Bold" panose="020B0800000000000000" charset="-122"/>
                <a:ea typeface="思源黑体 CN Bold" panose="020B0800000000000000" charset="-122"/>
                <a:sym typeface="+mn-ea"/>
              </a:endParaRPr>
            </a:p>
          </p:txBody>
        </p:sp>
        <p:sp>
          <p:nvSpPr>
            <p:cNvPr id="31" name="文本框 30"/>
            <p:cNvSpPr txBox="1"/>
            <p:nvPr>
              <p:custDataLst>
                <p:tags r:id="rId18"/>
              </p:custDataLst>
            </p:nvPr>
          </p:nvSpPr>
          <p:spPr>
            <a:xfrm>
              <a:off x="11484" y="4146"/>
              <a:ext cx="4818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/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Bold" panose="020B0800000000000000" charset="-122"/>
                  <a:ea typeface="思源黑体 CN Bold" panose="020B0800000000000000" charset="-122"/>
                  <a:sym typeface="+mn-ea"/>
                </a:rPr>
                <a:t>论文的研究思路</a:t>
              </a:r>
              <a:endPara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思源黑体 CN Bold" panose="020B0800000000000000" charset="-122"/>
                <a:ea typeface="思源黑体 CN Bold" panose="020B0800000000000000" charset="-122"/>
                <a:sym typeface="+mn-ea"/>
              </a:endParaRPr>
            </a:p>
          </p:txBody>
        </p:sp>
        <p:sp>
          <p:nvSpPr>
            <p:cNvPr id="33" name="文本框 32"/>
            <p:cNvSpPr txBox="1"/>
            <p:nvPr>
              <p:custDataLst>
                <p:tags r:id="rId19"/>
              </p:custDataLst>
            </p:nvPr>
          </p:nvSpPr>
          <p:spPr>
            <a:xfrm>
              <a:off x="11484" y="5614"/>
              <a:ext cx="4818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/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Bold" panose="020B0800000000000000" charset="-122"/>
                  <a:ea typeface="思源黑体 CN Bold" panose="020B0800000000000000" charset="-122"/>
                  <a:sym typeface="+mn-ea"/>
                </a:rPr>
                <a:t>论文成果与应用</a:t>
              </a:r>
              <a:endPara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思源黑体 CN Bold" panose="020B0800000000000000" charset="-122"/>
                <a:ea typeface="思源黑体 CN Bold" panose="020B0800000000000000" charset="-122"/>
                <a:sym typeface="+mn-ea"/>
              </a:endParaRPr>
            </a:p>
          </p:txBody>
        </p:sp>
        <p:sp>
          <p:nvSpPr>
            <p:cNvPr id="34" name="文本框 33"/>
            <p:cNvSpPr txBox="1"/>
            <p:nvPr>
              <p:custDataLst>
                <p:tags r:id="rId20"/>
              </p:custDataLst>
            </p:nvPr>
          </p:nvSpPr>
          <p:spPr>
            <a:xfrm>
              <a:off x="11484" y="7082"/>
              <a:ext cx="4818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/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Bold" panose="020B0800000000000000" charset="-122"/>
                  <a:ea typeface="思源黑体 CN Bold" panose="020B0800000000000000" charset="-122"/>
                  <a:sym typeface="+mn-ea"/>
                </a:rPr>
                <a:t>论文</a:t>
              </a:r>
              <a:r>
                <a:rPr lang="en-US" altLang="zh-CN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Bold" panose="020B0800000000000000" charset="-122"/>
                  <a:ea typeface="思源黑体 CN Bold" panose="020B0800000000000000" charset="-122"/>
                  <a:sym typeface="+mn-ea"/>
                </a:rPr>
                <a:t>总结</a:t>
              </a:r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Bold" panose="020B0800000000000000" charset="-122"/>
                  <a:ea typeface="思源黑体 CN Bold" panose="020B0800000000000000" charset="-122"/>
                  <a:sym typeface="+mn-ea"/>
                </a:rPr>
                <a:t>与</a:t>
              </a:r>
              <a:r>
                <a:rPr lang="en-US" altLang="zh-CN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Bold" panose="020B0800000000000000" charset="-122"/>
                  <a:ea typeface="思源黑体 CN Bold" panose="020B0800000000000000" charset="-122"/>
                  <a:sym typeface="+mn-ea"/>
                </a:rPr>
                <a:t>展望</a:t>
              </a:r>
              <a:endParaRPr lang="en-US" altLang="zh-CN" sz="2400">
                <a:solidFill>
                  <a:schemeClr val="tx1">
                    <a:lumMod val="85000"/>
                    <a:lumOff val="15000"/>
                  </a:schemeClr>
                </a:solidFill>
                <a:latin typeface="思源黑体 CN Bold" panose="020B0800000000000000" charset="-122"/>
                <a:ea typeface="思源黑体 CN Bold" panose="020B0800000000000000" charset="-122"/>
                <a:sym typeface="+mn-ea"/>
              </a:endParaRPr>
            </a:p>
          </p:txBody>
        </p:sp>
        <p:sp>
          <p:nvSpPr>
            <p:cNvPr id="51" name="文本框 50"/>
            <p:cNvSpPr txBox="1"/>
            <p:nvPr>
              <p:custDataLst>
                <p:tags r:id="rId21"/>
              </p:custDataLst>
            </p:nvPr>
          </p:nvSpPr>
          <p:spPr>
            <a:xfrm>
              <a:off x="9467" y="2533"/>
              <a:ext cx="1492" cy="10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algn="ctr"/>
              <a:r>
                <a:rPr lang="en-US" altLang="zh-CN" sz="3600">
                  <a:ln>
                    <a:solidFill>
                      <a:srgbClr val="033E7C"/>
                    </a:solidFill>
                  </a:ln>
                  <a:solidFill>
                    <a:srgbClr val="D6EAFE"/>
                  </a:solidFill>
                  <a:effectLst/>
                  <a:latin typeface="思源黑体 CN Heavy" panose="020B0A00000000000000" charset="-122"/>
                  <a:ea typeface="思源黑体 CN Heavy" panose="020B0A00000000000000" charset="-122"/>
                  <a:sym typeface="+mn-ea"/>
                </a:rPr>
                <a:t>01</a:t>
              </a:r>
              <a:endParaRPr lang="en-US" altLang="zh-CN" sz="3600">
                <a:ln>
                  <a:solidFill>
                    <a:srgbClr val="033E7C"/>
                  </a:solidFill>
                </a:ln>
                <a:solidFill>
                  <a:srgbClr val="D6EAFE"/>
                </a:solidFill>
                <a:effectLst/>
                <a:latin typeface="思源黑体 CN Heavy" panose="020B0A00000000000000" charset="-122"/>
                <a:ea typeface="思源黑体 CN Heavy" panose="020B0A00000000000000" charset="-122"/>
                <a:sym typeface="+mn-ea"/>
              </a:endParaRPr>
            </a:p>
          </p:txBody>
        </p:sp>
        <p:sp>
          <p:nvSpPr>
            <p:cNvPr id="52" name="文本框 51"/>
            <p:cNvSpPr txBox="1"/>
            <p:nvPr>
              <p:custDataLst>
                <p:tags r:id="rId22"/>
              </p:custDataLst>
            </p:nvPr>
          </p:nvSpPr>
          <p:spPr>
            <a:xfrm>
              <a:off x="9467" y="4001"/>
              <a:ext cx="1492" cy="10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algn="ctr"/>
              <a:r>
                <a:rPr lang="en-US" altLang="zh-CN" sz="3600">
                  <a:ln>
                    <a:solidFill>
                      <a:srgbClr val="033E7C"/>
                    </a:solidFill>
                  </a:ln>
                  <a:solidFill>
                    <a:srgbClr val="D6EAFE"/>
                  </a:solidFill>
                  <a:effectLst/>
                  <a:latin typeface="思源黑体 CN Heavy" panose="020B0A00000000000000" charset="-122"/>
                  <a:ea typeface="思源黑体 CN Heavy" panose="020B0A00000000000000" charset="-122"/>
                  <a:sym typeface="+mn-ea"/>
                </a:rPr>
                <a:t>02</a:t>
              </a:r>
              <a:endParaRPr lang="en-US" altLang="zh-CN" sz="3600">
                <a:ln>
                  <a:solidFill>
                    <a:srgbClr val="033E7C"/>
                  </a:solidFill>
                </a:ln>
                <a:solidFill>
                  <a:srgbClr val="D6EAFE"/>
                </a:solidFill>
                <a:effectLst/>
                <a:latin typeface="思源黑体 CN Heavy" panose="020B0A00000000000000" charset="-122"/>
                <a:ea typeface="思源黑体 CN Heavy" panose="020B0A00000000000000" charset="-122"/>
                <a:sym typeface="+mn-ea"/>
              </a:endParaRPr>
            </a:p>
          </p:txBody>
        </p:sp>
        <p:sp>
          <p:nvSpPr>
            <p:cNvPr id="53" name="文本框 52"/>
            <p:cNvSpPr txBox="1"/>
            <p:nvPr>
              <p:custDataLst>
                <p:tags r:id="rId23"/>
              </p:custDataLst>
            </p:nvPr>
          </p:nvSpPr>
          <p:spPr>
            <a:xfrm>
              <a:off x="9467" y="5469"/>
              <a:ext cx="1492" cy="10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algn="ctr"/>
              <a:r>
                <a:rPr lang="en-US" altLang="zh-CN" sz="3600">
                  <a:ln>
                    <a:solidFill>
                      <a:srgbClr val="033E7C"/>
                    </a:solidFill>
                  </a:ln>
                  <a:solidFill>
                    <a:srgbClr val="D6EAFE"/>
                  </a:solidFill>
                  <a:effectLst/>
                  <a:latin typeface="思源黑体 CN Heavy" panose="020B0A00000000000000" charset="-122"/>
                  <a:ea typeface="思源黑体 CN Heavy" panose="020B0A00000000000000" charset="-122"/>
                  <a:sym typeface="+mn-ea"/>
                </a:rPr>
                <a:t>03</a:t>
              </a:r>
              <a:endParaRPr lang="en-US" altLang="zh-CN" sz="3600">
                <a:ln>
                  <a:solidFill>
                    <a:srgbClr val="033E7C"/>
                  </a:solidFill>
                </a:ln>
                <a:solidFill>
                  <a:srgbClr val="D6EAFE"/>
                </a:solidFill>
                <a:effectLst/>
                <a:latin typeface="思源黑体 CN Heavy" panose="020B0A00000000000000" charset="-122"/>
                <a:ea typeface="思源黑体 CN Heavy" panose="020B0A00000000000000" charset="-122"/>
                <a:sym typeface="+mn-ea"/>
              </a:endParaRPr>
            </a:p>
          </p:txBody>
        </p:sp>
        <p:sp>
          <p:nvSpPr>
            <p:cNvPr id="54" name="文本框 53"/>
            <p:cNvSpPr txBox="1"/>
            <p:nvPr>
              <p:custDataLst>
                <p:tags r:id="rId24"/>
              </p:custDataLst>
            </p:nvPr>
          </p:nvSpPr>
          <p:spPr>
            <a:xfrm>
              <a:off x="9467" y="6937"/>
              <a:ext cx="1492" cy="10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algn="ctr"/>
              <a:r>
                <a:rPr lang="en-US" altLang="zh-CN" sz="3600">
                  <a:ln>
                    <a:solidFill>
                      <a:srgbClr val="033E7C"/>
                    </a:solidFill>
                  </a:ln>
                  <a:solidFill>
                    <a:srgbClr val="D6EAFE"/>
                  </a:solidFill>
                  <a:effectLst/>
                  <a:latin typeface="思源黑体 CN Heavy" panose="020B0A00000000000000" charset="-122"/>
                  <a:ea typeface="思源黑体 CN Heavy" panose="020B0A00000000000000" charset="-122"/>
                  <a:sym typeface="+mn-ea"/>
                </a:rPr>
                <a:t>04</a:t>
              </a:r>
              <a:endParaRPr lang="en-US" altLang="zh-CN" sz="3600">
                <a:ln>
                  <a:solidFill>
                    <a:srgbClr val="033E7C"/>
                  </a:solidFill>
                </a:ln>
                <a:solidFill>
                  <a:srgbClr val="D6EAFE"/>
                </a:solidFill>
                <a:effectLst/>
                <a:latin typeface="思源黑体 CN Heavy" panose="020B0A00000000000000" charset="-122"/>
                <a:ea typeface="思源黑体 CN Heavy" panose="020B0A00000000000000" charset="-122"/>
                <a:sym typeface="+mn-ea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 rot="0">
            <a:off x="11373485" y="719455"/>
            <a:ext cx="234950" cy="121920"/>
            <a:chOff x="17935" y="1176"/>
            <a:chExt cx="412" cy="294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17935" y="1176"/>
              <a:ext cx="413" cy="0"/>
            </a:xfrm>
            <a:prstGeom prst="line">
              <a:avLst/>
            </a:prstGeom>
            <a:ln w="34925" cap="rnd">
              <a:solidFill>
                <a:srgbClr val="033E7C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17935" y="1323"/>
              <a:ext cx="413" cy="0"/>
            </a:xfrm>
            <a:prstGeom prst="line">
              <a:avLst/>
            </a:prstGeom>
            <a:ln w="34925" cap="rnd">
              <a:solidFill>
                <a:srgbClr val="033E7C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17935" y="1470"/>
              <a:ext cx="413" cy="0"/>
            </a:xfrm>
            <a:prstGeom prst="line">
              <a:avLst/>
            </a:prstGeom>
            <a:ln w="34925" cap="rnd">
              <a:solidFill>
                <a:srgbClr val="033E7C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3" name="图片 29"/>
          <p:cNvPicPr>
            <a:picLocks noChangeAspect="1"/>
          </p:cNvPicPr>
          <p:nvPr/>
        </p:nvPicPr>
        <p:blipFill>
          <a:blip r:embed="rId2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1293" y="175260"/>
            <a:ext cx="3603625" cy="914400"/>
          </a:xfrm>
          <a:prstGeom prst="rect">
            <a:avLst/>
          </a:prstGeom>
          <a:noFill/>
          <a:ln>
            <a:noFill/>
          </a:ln>
        </p:spPr>
      </p:pic>
    </p:spTree>
    <p:custDataLst>
      <p:tags r:id="rId26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椭圆 16"/>
          <p:cNvSpPr/>
          <p:nvPr>
            <p:custDataLst>
              <p:tags r:id="rId1"/>
            </p:custDataLst>
          </p:nvPr>
        </p:nvSpPr>
        <p:spPr>
          <a:xfrm>
            <a:off x="3244215" y="878205"/>
            <a:ext cx="5703570" cy="5703570"/>
          </a:xfrm>
          <a:prstGeom prst="ellipse">
            <a:avLst/>
          </a:prstGeom>
          <a:gradFill>
            <a:gsLst>
              <a:gs pos="30000">
                <a:srgbClr val="D6EAFE">
                  <a:alpha val="0"/>
                </a:srgbClr>
              </a:gs>
              <a:gs pos="0">
                <a:srgbClr val="D6EAFE">
                  <a:alpha val="100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 rot="0">
            <a:off x="11537950" y="3085465"/>
            <a:ext cx="87630" cy="655955"/>
            <a:chOff x="17603" y="4507"/>
            <a:chExt cx="112" cy="838"/>
          </a:xfrm>
        </p:grpSpPr>
        <p:sp>
          <p:nvSpPr>
            <p:cNvPr id="19" name="椭圆 18"/>
            <p:cNvSpPr/>
            <p:nvPr>
              <p:custDataLst>
                <p:tags r:id="rId2"/>
              </p:custDataLst>
            </p:nvPr>
          </p:nvSpPr>
          <p:spPr>
            <a:xfrm rot="5400000">
              <a:off x="17603" y="4507"/>
              <a:ext cx="113" cy="113"/>
            </a:xfrm>
            <a:prstGeom prst="ellipse">
              <a:avLst/>
            </a:prstGeom>
            <a:solidFill>
              <a:srgbClr val="FBCE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>
              <p:custDataLst>
                <p:tags r:id="rId3"/>
              </p:custDataLst>
            </p:nvPr>
          </p:nvSpPr>
          <p:spPr>
            <a:xfrm rot="5400000">
              <a:off x="17603" y="4991"/>
              <a:ext cx="113" cy="113"/>
            </a:xfrm>
            <a:prstGeom prst="ellipse">
              <a:avLst/>
            </a:prstGeom>
            <a:solidFill>
              <a:srgbClr val="FBCE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>
              <p:custDataLst>
                <p:tags r:id="rId4"/>
              </p:custDataLst>
            </p:nvPr>
          </p:nvSpPr>
          <p:spPr>
            <a:xfrm rot="5400000">
              <a:off x="17603" y="5233"/>
              <a:ext cx="113" cy="113"/>
            </a:xfrm>
            <a:prstGeom prst="ellipse">
              <a:avLst/>
            </a:prstGeom>
            <a:solidFill>
              <a:srgbClr val="033E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>
              <p:custDataLst>
                <p:tags r:id="rId5"/>
              </p:custDataLst>
            </p:nvPr>
          </p:nvSpPr>
          <p:spPr>
            <a:xfrm rot="5400000">
              <a:off x="17603" y="4749"/>
              <a:ext cx="113" cy="113"/>
            </a:xfrm>
            <a:prstGeom prst="ellipse">
              <a:avLst/>
            </a:prstGeom>
            <a:solidFill>
              <a:srgbClr val="033E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 rot="0">
            <a:off x="560705" y="3085465"/>
            <a:ext cx="87630" cy="655955"/>
            <a:chOff x="17603" y="4507"/>
            <a:chExt cx="112" cy="838"/>
          </a:xfrm>
        </p:grpSpPr>
        <p:sp>
          <p:nvSpPr>
            <p:cNvPr id="29" name="椭圆 28"/>
            <p:cNvSpPr/>
            <p:nvPr>
              <p:custDataLst>
                <p:tags r:id="rId6"/>
              </p:custDataLst>
            </p:nvPr>
          </p:nvSpPr>
          <p:spPr>
            <a:xfrm rot="5400000">
              <a:off x="17603" y="4507"/>
              <a:ext cx="113" cy="113"/>
            </a:xfrm>
            <a:prstGeom prst="ellipse">
              <a:avLst/>
            </a:prstGeom>
            <a:solidFill>
              <a:srgbClr val="FBCE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>
              <p:custDataLst>
                <p:tags r:id="rId7"/>
              </p:custDataLst>
            </p:nvPr>
          </p:nvSpPr>
          <p:spPr>
            <a:xfrm rot="5400000">
              <a:off x="17603" y="4991"/>
              <a:ext cx="113" cy="113"/>
            </a:xfrm>
            <a:prstGeom prst="ellipse">
              <a:avLst/>
            </a:prstGeom>
            <a:solidFill>
              <a:srgbClr val="FBCE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>
              <p:custDataLst>
                <p:tags r:id="rId8"/>
              </p:custDataLst>
            </p:nvPr>
          </p:nvSpPr>
          <p:spPr>
            <a:xfrm rot="5400000">
              <a:off x="17603" y="5233"/>
              <a:ext cx="113" cy="113"/>
            </a:xfrm>
            <a:prstGeom prst="ellipse">
              <a:avLst/>
            </a:prstGeom>
            <a:solidFill>
              <a:srgbClr val="033E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>
              <p:custDataLst>
                <p:tags r:id="rId9"/>
              </p:custDataLst>
            </p:nvPr>
          </p:nvSpPr>
          <p:spPr>
            <a:xfrm rot="5400000">
              <a:off x="17603" y="4749"/>
              <a:ext cx="113" cy="113"/>
            </a:xfrm>
            <a:prstGeom prst="ellipse">
              <a:avLst/>
            </a:prstGeom>
            <a:solidFill>
              <a:srgbClr val="033E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2219960" y="2473960"/>
            <a:ext cx="7752080" cy="11068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buClrTx/>
              <a:buSzTx/>
              <a:buFontTx/>
            </a:pPr>
            <a:r>
              <a:rPr lang="zh-CN" altLang="en-US" sz="6600">
                <a:solidFill>
                  <a:srgbClr val="033E7C"/>
                </a:solidFill>
                <a:effectLst>
                  <a:outerShdw blurRad="127000" dist="63500" dir="2700000" algn="tl" rotWithShape="0">
                    <a:srgbClr val="033E7C">
                      <a:alpha val="20000"/>
                    </a:srgbClr>
                  </a:outerShdw>
                </a:effectLst>
                <a:latin typeface="思源黑体 CN Heavy" panose="020B0A00000000000000" charset="-122"/>
                <a:ea typeface="思源黑体 CN Heavy" panose="020B0A00000000000000" charset="-122"/>
                <a:sym typeface="+mn-ea"/>
              </a:rPr>
              <a:t>论文的选题背景</a:t>
            </a:r>
            <a:endParaRPr lang="zh-CN" altLang="en-US" sz="6600">
              <a:solidFill>
                <a:srgbClr val="033E7C"/>
              </a:solidFill>
              <a:effectLst>
                <a:outerShdw blurRad="127000" dist="63500" dir="2700000" algn="tl" rotWithShape="0">
                  <a:srgbClr val="033E7C">
                    <a:alpha val="20000"/>
                  </a:srgbClr>
                </a:outerShdw>
              </a:effectLst>
              <a:latin typeface="思源黑体 CN Heavy" panose="020B0A00000000000000" charset="-122"/>
              <a:ea typeface="思源黑体 CN Heavy" panose="020B0A00000000000000" charset="-122"/>
              <a:sym typeface="+mn-ea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2490470" y="3604260"/>
            <a:ext cx="7211060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dist"/>
            <a:r>
              <a:rPr lang="zh-CN" altLang="en-US" sz="1200" cap="all">
                <a:solidFill>
                  <a:srgbClr val="033E7C"/>
                </a:solidFill>
                <a:uFillTx/>
                <a:latin typeface="思源黑体 CN Bold" panose="020B0800000000000000" charset="-122"/>
                <a:ea typeface="思源黑体 CN Bold" panose="020B0800000000000000" charset="-122"/>
              </a:rPr>
              <a:t>Background of Thesis Topic Selection</a:t>
            </a:r>
            <a:endParaRPr lang="zh-CN" altLang="en-US" sz="1200" cap="all">
              <a:solidFill>
                <a:srgbClr val="033E7C"/>
              </a:solidFill>
              <a:uFillTx/>
              <a:latin typeface="思源黑体 CN Bold" panose="020B0800000000000000" charset="-122"/>
              <a:ea typeface="思源黑体 CN Bold" panose="020B0800000000000000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35880" y="1233805"/>
            <a:ext cx="1920240" cy="13220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algn="ctr">
              <a:buClrTx/>
              <a:buSzTx/>
              <a:buFontTx/>
            </a:pPr>
            <a:r>
              <a:rPr lang="en-US" altLang="zh-CN" sz="8000">
                <a:ln>
                  <a:gradFill>
                    <a:gsLst>
                      <a:gs pos="0">
                        <a:srgbClr val="033E7C"/>
                      </a:gs>
                      <a:gs pos="61000">
                        <a:srgbClr val="033E7C">
                          <a:alpha val="0"/>
                        </a:srgbClr>
                      </a:gs>
                    </a:gsLst>
                    <a:lin ang="5400000" scaled="1"/>
                  </a:gradFill>
                </a:ln>
                <a:solidFill>
                  <a:schemeClr val="bg1"/>
                </a:solidFill>
                <a:effectLst/>
                <a:latin typeface="思源黑体 CN Heavy" panose="020B0A00000000000000" charset="-122"/>
                <a:ea typeface="思源黑体 CN Heavy" panose="020B0A00000000000000" charset="-122"/>
                <a:sym typeface="+mn-ea"/>
              </a:rPr>
              <a:t>01</a:t>
            </a:r>
            <a:endParaRPr lang="en-US" altLang="zh-CN" sz="8000">
              <a:ln>
                <a:gradFill>
                  <a:gsLst>
                    <a:gs pos="0">
                      <a:srgbClr val="033E7C"/>
                    </a:gs>
                    <a:gs pos="61000">
                      <a:srgbClr val="033E7C">
                        <a:alpha val="0"/>
                      </a:srgbClr>
                    </a:gs>
                  </a:gsLst>
                  <a:lin ang="5400000" scaled="1"/>
                </a:gradFill>
              </a:ln>
              <a:solidFill>
                <a:schemeClr val="bg1"/>
              </a:solidFill>
              <a:effectLst/>
              <a:latin typeface="思源黑体 CN Heavy" panose="020B0A00000000000000" charset="-122"/>
              <a:ea typeface="思源黑体 CN Heavy" panose="020B0A00000000000000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168900" y="2015709"/>
            <a:ext cx="1854200" cy="306503"/>
            <a:chOff x="6066" y="6483"/>
            <a:chExt cx="3350" cy="704"/>
          </a:xfrm>
        </p:grpSpPr>
        <p:sp>
          <p:nvSpPr>
            <p:cNvPr id="22" name="圆角矩形 21"/>
            <p:cNvSpPr/>
            <p:nvPr/>
          </p:nvSpPr>
          <p:spPr>
            <a:xfrm>
              <a:off x="6066" y="6500"/>
              <a:ext cx="3350" cy="668"/>
            </a:xfrm>
            <a:prstGeom prst="roundRect">
              <a:avLst>
                <a:gd name="adj" fmla="val 50000"/>
              </a:avLst>
            </a:prstGeom>
            <a:solidFill>
              <a:srgbClr val="FABC7F"/>
            </a:solidFill>
            <a:ln>
              <a:solidFill>
                <a:srgbClr val="FABC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>
                <a:buClrTx/>
                <a:buSzTx/>
                <a:buFontTx/>
              </a:pPr>
              <a:endParaRPr lang="zh-CN" altLang="en-US">
                <a:sym typeface="+mn-ea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6334" y="6483"/>
              <a:ext cx="2874" cy="7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1400">
                  <a:solidFill>
                    <a:schemeClr val="bg1"/>
                  </a:solidFill>
                  <a:latin typeface="思源黑体 CN Bold" panose="020B0800000000000000" charset="-122"/>
                  <a:ea typeface="思源黑体 CN Bold" panose="020B0800000000000000" charset="-122"/>
                </a:rPr>
                <a:t>第一</a:t>
              </a:r>
              <a:r>
                <a:rPr lang="zh-CN" altLang="en-US" sz="1400">
                  <a:solidFill>
                    <a:schemeClr val="bg1"/>
                  </a:solidFill>
                  <a:latin typeface="思源黑体 CN Bold" panose="020B0800000000000000" charset="-122"/>
                  <a:ea typeface="思源黑体 CN Bold" panose="020B0800000000000000" charset="-122"/>
                </a:rPr>
                <a:t>部分</a:t>
              </a:r>
              <a:endParaRPr lang="zh-CN" altLang="en-US" sz="140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 rot="0">
            <a:off x="0" y="5510530"/>
            <a:ext cx="12192000" cy="1415415"/>
            <a:chOff x="0" y="8917"/>
            <a:chExt cx="19200" cy="1990"/>
          </a:xfrm>
        </p:grpSpPr>
        <p:sp>
          <p:nvSpPr>
            <p:cNvPr id="7" name="任意多边形 6"/>
            <p:cNvSpPr/>
            <p:nvPr>
              <p:custDataLst>
                <p:tags r:id="rId10"/>
              </p:custDataLst>
            </p:nvPr>
          </p:nvSpPr>
          <p:spPr>
            <a:xfrm>
              <a:off x="0" y="8917"/>
              <a:ext cx="19200" cy="1216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9200" h="2033">
                  <a:moveTo>
                    <a:pt x="19200" y="145"/>
                  </a:moveTo>
                  <a:lnTo>
                    <a:pt x="19200" y="2033"/>
                  </a:lnTo>
                  <a:lnTo>
                    <a:pt x="0" y="2033"/>
                  </a:lnTo>
                  <a:lnTo>
                    <a:pt x="0" y="153"/>
                  </a:lnTo>
                  <a:lnTo>
                    <a:pt x="215" y="108"/>
                  </a:lnTo>
                  <a:lnTo>
                    <a:pt x="438" y="70"/>
                  </a:lnTo>
                  <a:lnTo>
                    <a:pt x="662" y="40"/>
                  </a:lnTo>
                  <a:lnTo>
                    <a:pt x="885" y="19"/>
                  </a:lnTo>
                  <a:lnTo>
                    <a:pt x="1108" y="6"/>
                  </a:lnTo>
                  <a:lnTo>
                    <a:pt x="1331" y="0"/>
                  </a:lnTo>
                  <a:lnTo>
                    <a:pt x="1554" y="1"/>
                  </a:lnTo>
                  <a:lnTo>
                    <a:pt x="1777" y="9"/>
                  </a:lnTo>
                  <a:lnTo>
                    <a:pt x="2001" y="24"/>
                  </a:lnTo>
                  <a:lnTo>
                    <a:pt x="2224" y="44"/>
                  </a:lnTo>
                  <a:lnTo>
                    <a:pt x="2447" y="70"/>
                  </a:lnTo>
                  <a:lnTo>
                    <a:pt x="2670" y="101"/>
                  </a:lnTo>
                  <a:lnTo>
                    <a:pt x="2893" y="137"/>
                  </a:lnTo>
                  <a:lnTo>
                    <a:pt x="3116" y="177"/>
                  </a:lnTo>
                  <a:lnTo>
                    <a:pt x="3339" y="221"/>
                  </a:lnTo>
                  <a:lnTo>
                    <a:pt x="3563" y="269"/>
                  </a:lnTo>
                  <a:lnTo>
                    <a:pt x="3786" y="320"/>
                  </a:lnTo>
                  <a:lnTo>
                    <a:pt x="4009" y="374"/>
                  </a:lnTo>
                  <a:lnTo>
                    <a:pt x="4232" y="431"/>
                  </a:lnTo>
                  <a:lnTo>
                    <a:pt x="4455" y="490"/>
                  </a:lnTo>
                  <a:lnTo>
                    <a:pt x="4678" y="550"/>
                  </a:lnTo>
                  <a:lnTo>
                    <a:pt x="4902" y="612"/>
                  </a:lnTo>
                  <a:lnTo>
                    <a:pt x="5125" y="674"/>
                  </a:lnTo>
                  <a:lnTo>
                    <a:pt x="5348" y="738"/>
                  </a:lnTo>
                  <a:lnTo>
                    <a:pt x="5571" y="801"/>
                  </a:lnTo>
                  <a:lnTo>
                    <a:pt x="5794" y="864"/>
                  </a:lnTo>
                  <a:lnTo>
                    <a:pt x="6017" y="927"/>
                  </a:lnTo>
                  <a:lnTo>
                    <a:pt x="6241" y="989"/>
                  </a:lnTo>
                  <a:lnTo>
                    <a:pt x="6464" y="1049"/>
                  </a:lnTo>
                  <a:lnTo>
                    <a:pt x="6687" y="1108"/>
                  </a:lnTo>
                  <a:lnTo>
                    <a:pt x="6910" y="1165"/>
                  </a:lnTo>
                  <a:lnTo>
                    <a:pt x="7133" y="1219"/>
                  </a:lnTo>
                  <a:lnTo>
                    <a:pt x="7356" y="1270"/>
                  </a:lnTo>
                  <a:lnTo>
                    <a:pt x="7580" y="1318"/>
                  </a:lnTo>
                  <a:lnTo>
                    <a:pt x="7803" y="1362"/>
                  </a:lnTo>
                  <a:lnTo>
                    <a:pt x="8026" y="1402"/>
                  </a:lnTo>
                  <a:lnTo>
                    <a:pt x="8249" y="1438"/>
                  </a:lnTo>
                  <a:lnTo>
                    <a:pt x="8472" y="1469"/>
                  </a:lnTo>
                  <a:lnTo>
                    <a:pt x="8695" y="1495"/>
                  </a:lnTo>
                  <a:lnTo>
                    <a:pt x="8918" y="1515"/>
                  </a:lnTo>
                  <a:lnTo>
                    <a:pt x="9142" y="1530"/>
                  </a:lnTo>
                  <a:lnTo>
                    <a:pt x="9365" y="1538"/>
                  </a:lnTo>
                  <a:lnTo>
                    <a:pt x="9588" y="1539"/>
                  </a:lnTo>
                  <a:lnTo>
                    <a:pt x="9619" y="1538"/>
                  </a:lnTo>
                  <a:lnTo>
                    <a:pt x="9651" y="1539"/>
                  </a:lnTo>
                  <a:lnTo>
                    <a:pt x="9874" y="1538"/>
                  </a:lnTo>
                  <a:lnTo>
                    <a:pt x="10097" y="1530"/>
                  </a:lnTo>
                  <a:lnTo>
                    <a:pt x="10321" y="1515"/>
                  </a:lnTo>
                  <a:lnTo>
                    <a:pt x="10544" y="1495"/>
                  </a:lnTo>
                  <a:lnTo>
                    <a:pt x="10767" y="1469"/>
                  </a:lnTo>
                  <a:lnTo>
                    <a:pt x="10990" y="1438"/>
                  </a:lnTo>
                  <a:lnTo>
                    <a:pt x="11213" y="1402"/>
                  </a:lnTo>
                  <a:lnTo>
                    <a:pt x="11436" y="1362"/>
                  </a:lnTo>
                  <a:lnTo>
                    <a:pt x="11659" y="1318"/>
                  </a:lnTo>
                  <a:lnTo>
                    <a:pt x="11883" y="1270"/>
                  </a:lnTo>
                  <a:lnTo>
                    <a:pt x="12106" y="1219"/>
                  </a:lnTo>
                  <a:lnTo>
                    <a:pt x="12329" y="1165"/>
                  </a:lnTo>
                  <a:lnTo>
                    <a:pt x="12552" y="1108"/>
                  </a:lnTo>
                  <a:lnTo>
                    <a:pt x="12775" y="1049"/>
                  </a:lnTo>
                  <a:lnTo>
                    <a:pt x="12998" y="989"/>
                  </a:lnTo>
                  <a:lnTo>
                    <a:pt x="13222" y="927"/>
                  </a:lnTo>
                  <a:lnTo>
                    <a:pt x="13445" y="864"/>
                  </a:lnTo>
                  <a:lnTo>
                    <a:pt x="13668" y="801"/>
                  </a:lnTo>
                  <a:lnTo>
                    <a:pt x="13891" y="738"/>
                  </a:lnTo>
                  <a:lnTo>
                    <a:pt x="14114" y="674"/>
                  </a:lnTo>
                  <a:lnTo>
                    <a:pt x="14337" y="612"/>
                  </a:lnTo>
                  <a:lnTo>
                    <a:pt x="14561" y="550"/>
                  </a:lnTo>
                  <a:lnTo>
                    <a:pt x="14784" y="490"/>
                  </a:lnTo>
                  <a:lnTo>
                    <a:pt x="15007" y="431"/>
                  </a:lnTo>
                  <a:lnTo>
                    <a:pt x="15230" y="374"/>
                  </a:lnTo>
                  <a:lnTo>
                    <a:pt x="15453" y="320"/>
                  </a:lnTo>
                  <a:lnTo>
                    <a:pt x="15676" y="269"/>
                  </a:lnTo>
                  <a:lnTo>
                    <a:pt x="15900" y="221"/>
                  </a:lnTo>
                  <a:lnTo>
                    <a:pt x="16123" y="177"/>
                  </a:lnTo>
                  <a:lnTo>
                    <a:pt x="16346" y="137"/>
                  </a:lnTo>
                  <a:lnTo>
                    <a:pt x="16569" y="101"/>
                  </a:lnTo>
                  <a:lnTo>
                    <a:pt x="16792" y="70"/>
                  </a:lnTo>
                  <a:lnTo>
                    <a:pt x="17015" y="44"/>
                  </a:lnTo>
                  <a:lnTo>
                    <a:pt x="17238" y="24"/>
                  </a:lnTo>
                  <a:lnTo>
                    <a:pt x="17462" y="9"/>
                  </a:lnTo>
                  <a:lnTo>
                    <a:pt x="17685" y="1"/>
                  </a:lnTo>
                  <a:lnTo>
                    <a:pt x="17908" y="0"/>
                  </a:lnTo>
                  <a:lnTo>
                    <a:pt x="18131" y="6"/>
                  </a:lnTo>
                  <a:lnTo>
                    <a:pt x="18354" y="19"/>
                  </a:lnTo>
                  <a:lnTo>
                    <a:pt x="18577" y="40"/>
                  </a:lnTo>
                  <a:lnTo>
                    <a:pt x="18801" y="70"/>
                  </a:lnTo>
                  <a:lnTo>
                    <a:pt x="19024" y="108"/>
                  </a:lnTo>
                  <a:lnTo>
                    <a:pt x="19200" y="145"/>
                  </a:lnTo>
                  <a:close/>
                </a:path>
              </a:pathLst>
            </a:custGeom>
            <a:solidFill>
              <a:srgbClr val="FBCE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>
              <p:custDataLst>
                <p:tags r:id="rId11"/>
              </p:custDataLst>
            </p:nvPr>
          </p:nvSpPr>
          <p:spPr>
            <a:xfrm>
              <a:off x="0" y="9131"/>
              <a:ext cx="19200" cy="1776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9200" h="1776">
                  <a:moveTo>
                    <a:pt x="19200" y="1241"/>
                  </a:moveTo>
                  <a:lnTo>
                    <a:pt x="19200" y="1776"/>
                  </a:lnTo>
                  <a:lnTo>
                    <a:pt x="0" y="1776"/>
                  </a:lnTo>
                  <a:lnTo>
                    <a:pt x="0" y="92"/>
                  </a:lnTo>
                  <a:lnTo>
                    <a:pt x="215" y="65"/>
                  </a:lnTo>
                  <a:lnTo>
                    <a:pt x="438" y="42"/>
                  </a:lnTo>
                  <a:lnTo>
                    <a:pt x="662" y="24"/>
                  </a:lnTo>
                  <a:lnTo>
                    <a:pt x="885" y="11"/>
                  </a:lnTo>
                  <a:lnTo>
                    <a:pt x="1108" y="4"/>
                  </a:lnTo>
                  <a:lnTo>
                    <a:pt x="1331" y="0"/>
                  </a:lnTo>
                  <a:lnTo>
                    <a:pt x="1554" y="1"/>
                  </a:lnTo>
                  <a:lnTo>
                    <a:pt x="1777" y="5"/>
                  </a:lnTo>
                  <a:lnTo>
                    <a:pt x="2001" y="14"/>
                  </a:lnTo>
                  <a:lnTo>
                    <a:pt x="2224" y="26"/>
                  </a:lnTo>
                  <a:lnTo>
                    <a:pt x="2447" y="42"/>
                  </a:lnTo>
                  <a:lnTo>
                    <a:pt x="2670" y="60"/>
                  </a:lnTo>
                  <a:lnTo>
                    <a:pt x="2893" y="82"/>
                  </a:lnTo>
                  <a:lnTo>
                    <a:pt x="3116" y="106"/>
                  </a:lnTo>
                  <a:lnTo>
                    <a:pt x="3339" y="132"/>
                  </a:lnTo>
                  <a:lnTo>
                    <a:pt x="3563" y="161"/>
                  </a:lnTo>
                  <a:lnTo>
                    <a:pt x="3786" y="191"/>
                  </a:lnTo>
                  <a:lnTo>
                    <a:pt x="4009" y="224"/>
                  </a:lnTo>
                  <a:lnTo>
                    <a:pt x="4232" y="258"/>
                  </a:lnTo>
                  <a:lnTo>
                    <a:pt x="4455" y="293"/>
                  </a:lnTo>
                  <a:lnTo>
                    <a:pt x="4678" y="329"/>
                  </a:lnTo>
                  <a:lnTo>
                    <a:pt x="4902" y="366"/>
                  </a:lnTo>
                  <a:lnTo>
                    <a:pt x="5125" y="403"/>
                  </a:lnTo>
                  <a:lnTo>
                    <a:pt x="5348" y="442"/>
                  </a:lnTo>
                  <a:lnTo>
                    <a:pt x="5571" y="479"/>
                  </a:lnTo>
                  <a:lnTo>
                    <a:pt x="5794" y="517"/>
                  </a:lnTo>
                  <a:lnTo>
                    <a:pt x="6017" y="555"/>
                  </a:lnTo>
                  <a:lnTo>
                    <a:pt x="6241" y="592"/>
                  </a:lnTo>
                  <a:lnTo>
                    <a:pt x="6464" y="628"/>
                  </a:lnTo>
                  <a:lnTo>
                    <a:pt x="6687" y="663"/>
                  </a:lnTo>
                  <a:lnTo>
                    <a:pt x="6910" y="697"/>
                  </a:lnTo>
                  <a:lnTo>
                    <a:pt x="7133" y="729"/>
                  </a:lnTo>
                  <a:lnTo>
                    <a:pt x="7356" y="760"/>
                  </a:lnTo>
                  <a:lnTo>
                    <a:pt x="7580" y="789"/>
                  </a:lnTo>
                  <a:lnTo>
                    <a:pt x="7803" y="815"/>
                  </a:lnTo>
                  <a:lnTo>
                    <a:pt x="8026" y="839"/>
                  </a:lnTo>
                  <a:lnTo>
                    <a:pt x="8249" y="860"/>
                  </a:lnTo>
                  <a:lnTo>
                    <a:pt x="8472" y="879"/>
                  </a:lnTo>
                  <a:lnTo>
                    <a:pt x="8695" y="895"/>
                  </a:lnTo>
                  <a:lnTo>
                    <a:pt x="8918" y="907"/>
                  </a:lnTo>
                  <a:lnTo>
                    <a:pt x="9142" y="915"/>
                  </a:lnTo>
                  <a:lnTo>
                    <a:pt x="9365" y="920"/>
                  </a:lnTo>
                  <a:lnTo>
                    <a:pt x="9588" y="921"/>
                  </a:lnTo>
                  <a:lnTo>
                    <a:pt x="9619" y="920"/>
                  </a:lnTo>
                  <a:lnTo>
                    <a:pt x="9651" y="921"/>
                  </a:lnTo>
                  <a:lnTo>
                    <a:pt x="9874" y="920"/>
                  </a:lnTo>
                  <a:lnTo>
                    <a:pt x="10097" y="915"/>
                  </a:lnTo>
                  <a:lnTo>
                    <a:pt x="10321" y="907"/>
                  </a:lnTo>
                  <a:lnTo>
                    <a:pt x="10544" y="895"/>
                  </a:lnTo>
                  <a:lnTo>
                    <a:pt x="10767" y="879"/>
                  </a:lnTo>
                  <a:lnTo>
                    <a:pt x="10990" y="860"/>
                  </a:lnTo>
                  <a:lnTo>
                    <a:pt x="11213" y="839"/>
                  </a:lnTo>
                  <a:lnTo>
                    <a:pt x="11436" y="815"/>
                  </a:lnTo>
                  <a:lnTo>
                    <a:pt x="11659" y="789"/>
                  </a:lnTo>
                  <a:lnTo>
                    <a:pt x="11883" y="760"/>
                  </a:lnTo>
                  <a:lnTo>
                    <a:pt x="12106" y="729"/>
                  </a:lnTo>
                  <a:lnTo>
                    <a:pt x="12329" y="697"/>
                  </a:lnTo>
                  <a:lnTo>
                    <a:pt x="12552" y="663"/>
                  </a:lnTo>
                  <a:lnTo>
                    <a:pt x="12775" y="628"/>
                  </a:lnTo>
                  <a:lnTo>
                    <a:pt x="12998" y="592"/>
                  </a:lnTo>
                  <a:lnTo>
                    <a:pt x="13222" y="555"/>
                  </a:lnTo>
                  <a:lnTo>
                    <a:pt x="13445" y="517"/>
                  </a:lnTo>
                  <a:lnTo>
                    <a:pt x="13668" y="479"/>
                  </a:lnTo>
                  <a:lnTo>
                    <a:pt x="13891" y="442"/>
                  </a:lnTo>
                  <a:lnTo>
                    <a:pt x="14114" y="403"/>
                  </a:lnTo>
                  <a:lnTo>
                    <a:pt x="14337" y="366"/>
                  </a:lnTo>
                  <a:lnTo>
                    <a:pt x="14561" y="329"/>
                  </a:lnTo>
                  <a:lnTo>
                    <a:pt x="14784" y="293"/>
                  </a:lnTo>
                  <a:lnTo>
                    <a:pt x="15007" y="258"/>
                  </a:lnTo>
                  <a:lnTo>
                    <a:pt x="15230" y="224"/>
                  </a:lnTo>
                  <a:lnTo>
                    <a:pt x="15453" y="191"/>
                  </a:lnTo>
                  <a:lnTo>
                    <a:pt x="15676" y="161"/>
                  </a:lnTo>
                  <a:lnTo>
                    <a:pt x="15900" y="132"/>
                  </a:lnTo>
                  <a:lnTo>
                    <a:pt x="16123" y="106"/>
                  </a:lnTo>
                  <a:lnTo>
                    <a:pt x="16346" y="82"/>
                  </a:lnTo>
                  <a:lnTo>
                    <a:pt x="16569" y="60"/>
                  </a:lnTo>
                  <a:lnTo>
                    <a:pt x="16792" y="42"/>
                  </a:lnTo>
                  <a:lnTo>
                    <a:pt x="17015" y="26"/>
                  </a:lnTo>
                  <a:lnTo>
                    <a:pt x="17238" y="14"/>
                  </a:lnTo>
                  <a:lnTo>
                    <a:pt x="17462" y="5"/>
                  </a:lnTo>
                  <a:lnTo>
                    <a:pt x="17685" y="1"/>
                  </a:lnTo>
                  <a:lnTo>
                    <a:pt x="17908" y="0"/>
                  </a:lnTo>
                  <a:lnTo>
                    <a:pt x="18131" y="4"/>
                  </a:lnTo>
                  <a:lnTo>
                    <a:pt x="18354" y="11"/>
                  </a:lnTo>
                  <a:lnTo>
                    <a:pt x="18577" y="24"/>
                  </a:lnTo>
                  <a:lnTo>
                    <a:pt x="18801" y="42"/>
                  </a:lnTo>
                  <a:lnTo>
                    <a:pt x="19024" y="65"/>
                  </a:lnTo>
                  <a:lnTo>
                    <a:pt x="19200" y="87"/>
                  </a:lnTo>
                  <a:lnTo>
                    <a:pt x="19200" y="1241"/>
                  </a:lnTo>
                  <a:close/>
                </a:path>
              </a:pathLst>
            </a:custGeom>
            <a:solidFill>
              <a:srgbClr val="033E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 rot="0">
            <a:off x="11373485" y="719455"/>
            <a:ext cx="234950" cy="121920"/>
            <a:chOff x="17935" y="1176"/>
            <a:chExt cx="412" cy="294"/>
          </a:xfrm>
        </p:grpSpPr>
        <p:cxnSp>
          <p:nvCxnSpPr>
            <p:cNvPr id="14" name="直接连接符 13"/>
            <p:cNvCxnSpPr/>
            <p:nvPr>
              <p:custDataLst>
                <p:tags r:id="rId12"/>
              </p:custDataLst>
            </p:nvPr>
          </p:nvCxnSpPr>
          <p:spPr>
            <a:xfrm>
              <a:off x="17935" y="1176"/>
              <a:ext cx="413" cy="0"/>
            </a:xfrm>
            <a:prstGeom prst="line">
              <a:avLst/>
            </a:prstGeom>
            <a:ln w="34925" cap="rnd">
              <a:solidFill>
                <a:srgbClr val="033E7C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>
              <p:custDataLst>
                <p:tags r:id="rId13"/>
              </p:custDataLst>
            </p:nvPr>
          </p:nvCxnSpPr>
          <p:spPr>
            <a:xfrm>
              <a:off x="17935" y="1323"/>
              <a:ext cx="413" cy="0"/>
            </a:xfrm>
            <a:prstGeom prst="line">
              <a:avLst/>
            </a:prstGeom>
            <a:ln w="34925" cap="rnd">
              <a:solidFill>
                <a:srgbClr val="033E7C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>
              <p:custDataLst>
                <p:tags r:id="rId14"/>
              </p:custDataLst>
            </p:nvPr>
          </p:nvCxnSpPr>
          <p:spPr>
            <a:xfrm>
              <a:off x="17935" y="1470"/>
              <a:ext cx="413" cy="0"/>
            </a:xfrm>
            <a:prstGeom prst="line">
              <a:avLst/>
            </a:prstGeom>
            <a:ln w="34925" cap="rnd">
              <a:solidFill>
                <a:srgbClr val="033E7C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文本框 34"/>
          <p:cNvSpPr txBox="1"/>
          <p:nvPr/>
        </p:nvSpPr>
        <p:spPr>
          <a:xfrm>
            <a:off x="5625465" y="4905375"/>
            <a:ext cx="94107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en-US" altLang="zh-CN" sz="1200">
                <a:solidFill>
                  <a:srgbClr val="033E7C"/>
                </a:solidFill>
                <a:latin typeface="思源黑体 CN Bold" panose="020B0800000000000000" charset="-122"/>
                <a:ea typeface="思源黑体 CN Bold" panose="020B0800000000000000" charset="-122"/>
              </a:rPr>
              <a:t>01  /  04</a:t>
            </a:r>
            <a:endParaRPr lang="en-US" altLang="zh-CN" sz="1200">
              <a:solidFill>
                <a:srgbClr val="033E7C"/>
              </a:solidFill>
              <a:latin typeface="思源黑体 CN Bold" panose="020B0800000000000000" charset="-122"/>
              <a:ea typeface="思源黑体 CN Bold" panose="020B0800000000000000" charset="-122"/>
            </a:endParaRPr>
          </a:p>
        </p:txBody>
      </p:sp>
      <p:pic>
        <p:nvPicPr>
          <p:cNvPr id="9" name="图片 29"/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1293" y="175260"/>
            <a:ext cx="3603625" cy="914400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6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" name="组合 2"/>
          <p:cNvGrpSpPr/>
          <p:nvPr/>
        </p:nvGrpSpPr>
        <p:grpSpPr>
          <a:xfrm>
            <a:off x="462280" y="415290"/>
            <a:ext cx="3578225" cy="645160"/>
            <a:chOff x="728" y="654"/>
            <a:chExt cx="5635" cy="1016"/>
          </a:xfrm>
        </p:grpSpPr>
        <p:sp>
          <p:nvSpPr>
            <p:cNvPr id="2" name="矩形 1"/>
            <p:cNvSpPr/>
            <p:nvPr/>
          </p:nvSpPr>
          <p:spPr>
            <a:xfrm>
              <a:off x="2037" y="1288"/>
              <a:ext cx="4236" cy="170"/>
            </a:xfrm>
            <a:prstGeom prst="rect">
              <a:avLst/>
            </a:prstGeom>
            <a:solidFill>
              <a:srgbClr val="FEEB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>
              <p:custDataLst>
                <p:tags r:id="rId1"/>
              </p:custDataLst>
            </p:nvPr>
          </p:nvSpPr>
          <p:spPr>
            <a:xfrm>
              <a:off x="2037" y="703"/>
              <a:ext cx="4326" cy="82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algn="l">
                <a:buClrTx/>
                <a:buSzTx/>
                <a:buFontTx/>
              </a:pPr>
              <a:r>
                <a:rPr lang="zh-CN" altLang="en-US" sz="2800">
                  <a:solidFill>
                    <a:srgbClr val="033E7C"/>
                  </a:solidFill>
                  <a:effectLst/>
                  <a:latin typeface="思源黑体 CN Heavy" panose="020B0A00000000000000" charset="-122"/>
                  <a:ea typeface="思源黑体 CN Heavy" panose="020B0A00000000000000" charset="-122"/>
                  <a:sym typeface="+mn-ea"/>
                </a:rPr>
                <a:t>论文的选题背景</a:t>
              </a:r>
              <a:endParaRPr lang="zh-CN" altLang="en-US" sz="2800">
                <a:solidFill>
                  <a:srgbClr val="033E7C"/>
                </a:solidFill>
                <a:effectLst/>
                <a:latin typeface="思源黑体 CN Heavy" panose="020B0A00000000000000" charset="-122"/>
                <a:ea typeface="思源黑体 CN Heavy" panose="020B0A00000000000000" charset="-122"/>
                <a:sym typeface="+mn-ea"/>
              </a:endParaRPr>
            </a:p>
          </p:txBody>
        </p:sp>
        <p:sp>
          <p:nvSpPr>
            <p:cNvPr id="51" name="文本框 50"/>
            <p:cNvSpPr txBox="1"/>
            <p:nvPr>
              <p:custDataLst>
                <p:tags r:id="rId2"/>
              </p:custDataLst>
            </p:nvPr>
          </p:nvSpPr>
          <p:spPr>
            <a:xfrm>
              <a:off x="728" y="654"/>
              <a:ext cx="1492" cy="10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algn="l"/>
              <a:r>
                <a:rPr lang="en-US" altLang="zh-CN" sz="3600">
                  <a:ln>
                    <a:solidFill>
                      <a:srgbClr val="033E7C"/>
                    </a:solidFill>
                  </a:ln>
                  <a:solidFill>
                    <a:srgbClr val="D6EAFE"/>
                  </a:solidFill>
                  <a:effectLst/>
                  <a:latin typeface="思源黑体 CN Heavy" panose="020B0A00000000000000" charset="-122"/>
                  <a:ea typeface="思源黑体 CN Heavy" panose="020B0A00000000000000" charset="-122"/>
                  <a:sym typeface="+mn-ea"/>
                </a:rPr>
                <a:t>01</a:t>
              </a:r>
              <a:endParaRPr lang="en-US" altLang="zh-CN" sz="3600">
                <a:ln>
                  <a:solidFill>
                    <a:srgbClr val="033E7C"/>
                  </a:solidFill>
                </a:ln>
                <a:solidFill>
                  <a:srgbClr val="D6EAFE"/>
                </a:solidFill>
                <a:effectLst/>
                <a:latin typeface="思源黑体 CN Heavy" panose="020B0A00000000000000" charset="-122"/>
                <a:ea typeface="思源黑体 CN Heavy" panose="020B0A00000000000000" charset="-122"/>
                <a:sym typeface="+mn-ea"/>
              </a:endParaRPr>
            </a:p>
          </p:txBody>
        </p:sp>
      </p:grpSp>
      <p:sp>
        <p:nvSpPr>
          <p:cNvPr id="24" name="文本框 23"/>
          <p:cNvSpPr txBox="1"/>
          <p:nvPr>
            <p:custDataLst>
              <p:tags r:id="rId3"/>
            </p:custDataLst>
          </p:nvPr>
        </p:nvSpPr>
        <p:spPr>
          <a:xfrm>
            <a:off x="8599805" y="2410460"/>
            <a:ext cx="3004185" cy="1060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r" fontAlgn="auto">
              <a:lnSpc>
                <a:spcPct val="150000"/>
              </a:lnSpc>
              <a:spcAft>
                <a:spcPts val="500"/>
              </a:spcAft>
              <a:buClrTx/>
              <a:buSzTx/>
              <a:buFontTx/>
            </a:pPr>
            <a:r>
              <a:rPr lang="en-US" altLang="zh-CN" sz="1400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  <a:sym typeface="+mn-ea"/>
              </a:rPr>
              <a:t>Spring Cloud</a:t>
            </a:r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  <a:sym typeface="+mn-ea"/>
              </a:rPr>
              <a:t>等</a:t>
            </a:r>
            <a:r>
              <a:rPr lang="en-US" altLang="zh-CN" sz="1400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  <a:sym typeface="+mn-ea"/>
              </a:rPr>
              <a:t>Java</a:t>
            </a:r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  <a:sym typeface="+mn-ea"/>
              </a:rPr>
              <a:t>网关单实例消耗</a:t>
            </a:r>
            <a:r>
              <a:rPr lang="en-US" altLang="zh-CN" sz="1400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  <a:sym typeface="+mn-ea"/>
              </a:rPr>
              <a:t>1.2GB</a:t>
            </a:r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  <a:sym typeface="+mn-ea"/>
              </a:rPr>
              <a:t>内存，线程模型导致资源利用率低下；</a:t>
            </a:r>
            <a:endParaRPr lang="zh-CN" altLang="en-US" sz="1400">
              <a:solidFill>
                <a:schemeClr val="tx1">
                  <a:lumMod val="85000"/>
                  <a:lumOff val="15000"/>
                </a:schemeClr>
              </a:solidFill>
              <a:latin typeface="仓耳渔阳体 W02" panose="02020400000000000000" charset="-122"/>
              <a:ea typeface="仓耳渔阳体 W02" panose="02020400000000000000" charset="-122"/>
              <a:sym typeface="+mn-ea"/>
            </a:endParaRPr>
          </a:p>
        </p:txBody>
      </p:sp>
      <p:sp>
        <p:nvSpPr>
          <p:cNvPr id="25" name="文本框 24"/>
          <p:cNvSpPr txBox="1"/>
          <p:nvPr>
            <p:custDataLst>
              <p:tags r:id="rId4"/>
            </p:custDataLst>
          </p:nvPr>
        </p:nvSpPr>
        <p:spPr>
          <a:xfrm>
            <a:off x="9229090" y="1990725"/>
            <a:ext cx="237490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>
              <a:buClrTx/>
              <a:buSzTx/>
              <a:buFontTx/>
            </a:pPr>
            <a:r>
              <a: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黑体 CN Heavy" panose="020B0A00000000000000" charset="-122"/>
                <a:ea typeface="思源黑体 CN Heavy" panose="020B0A00000000000000" charset="-122"/>
                <a:sym typeface="+mn-ea"/>
              </a:rPr>
              <a:t>资源利用率</a:t>
            </a:r>
            <a:r>
              <a: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黑体 CN Heavy" panose="020B0A00000000000000" charset="-122"/>
                <a:ea typeface="思源黑体 CN Heavy" panose="020B0A00000000000000" charset="-122"/>
                <a:sym typeface="+mn-ea"/>
              </a:rPr>
              <a:t>低</a:t>
            </a:r>
            <a:endParaRPr lang="zh-CN" altLang="en-US" sz="200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黑体 CN Heavy" panose="020B0A00000000000000" charset="-122"/>
              <a:ea typeface="思源黑体 CN Heavy" panose="020B0A00000000000000" charset="-122"/>
              <a:sym typeface="+mn-ea"/>
            </a:endParaRPr>
          </a:p>
        </p:txBody>
      </p:sp>
      <p:sp>
        <p:nvSpPr>
          <p:cNvPr id="19" name="文本框 18"/>
          <p:cNvSpPr txBox="1"/>
          <p:nvPr>
            <p:custDataLst>
              <p:tags r:id="rId5"/>
            </p:custDataLst>
          </p:nvPr>
        </p:nvSpPr>
        <p:spPr>
          <a:xfrm>
            <a:off x="8599805" y="4593590"/>
            <a:ext cx="3004185" cy="1060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r" fontAlgn="auto">
              <a:lnSpc>
                <a:spcPct val="150000"/>
              </a:lnSpc>
              <a:spcAft>
                <a:spcPts val="500"/>
              </a:spcAft>
              <a:buClrTx/>
              <a:buSzTx/>
              <a:buFontTx/>
            </a:pPr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  <a:sym typeface="+mn-ea"/>
              </a:rPr>
              <a:t>控制平面与数据平面耦合设计，造成对治理的服务需要进行业务代码改造</a:t>
            </a:r>
            <a:r>
              <a:rPr lang="en-US" altLang="zh-CN" sz="1400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  <a:sym typeface="+mn-ea"/>
              </a:rPr>
              <a:t>，</a:t>
            </a:r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  <a:sym typeface="+mn-ea"/>
              </a:rPr>
              <a:t>或者</a:t>
            </a:r>
            <a:r>
              <a:rPr lang="en-US" altLang="zh-CN" sz="1400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  <a:sym typeface="+mn-ea"/>
              </a:rPr>
              <a:t>SIdeCar</a:t>
            </a:r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  <a:sym typeface="+mn-ea"/>
              </a:rPr>
              <a:t>注入</a:t>
            </a:r>
            <a:r>
              <a:rPr lang="en-US" altLang="zh-CN" sz="1400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  <a:sym typeface="+mn-ea"/>
              </a:rPr>
              <a:t>。</a:t>
            </a:r>
            <a:endParaRPr lang="en-US" altLang="zh-CN" sz="1400">
              <a:solidFill>
                <a:schemeClr val="tx1">
                  <a:lumMod val="85000"/>
                  <a:lumOff val="15000"/>
                </a:schemeClr>
              </a:solidFill>
              <a:latin typeface="仓耳渔阳体 W02" panose="02020400000000000000" charset="-122"/>
              <a:ea typeface="仓耳渔阳体 W02" panose="02020400000000000000" charset="-122"/>
              <a:sym typeface="+mn-ea"/>
            </a:endParaRPr>
          </a:p>
        </p:txBody>
      </p:sp>
      <p:sp>
        <p:nvSpPr>
          <p:cNvPr id="20" name="文本框 19"/>
          <p:cNvSpPr txBox="1"/>
          <p:nvPr>
            <p:custDataLst>
              <p:tags r:id="rId6"/>
            </p:custDataLst>
          </p:nvPr>
        </p:nvSpPr>
        <p:spPr>
          <a:xfrm>
            <a:off x="9229090" y="4173855"/>
            <a:ext cx="237490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>
              <a:buClrTx/>
              <a:buSzTx/>
              <a:buFontTx/>
            </a:pPr>
            <a:r>
              <a: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黑体 CN Heavy" panose="020B0A00000000000000" charset="-122"/>
                <a:ea typeface="思源黑体 CN Heavy" panose="020B0A00000000000000" charset="-122"/>
                <a:sym typeface="+mn-ea"/>
              </a:rPr>
              <a:t>侵入式</a:t>
            </a:r>
            <a:r>
              <a: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黑体 CN Heavy" panose="020B0A00000000000000" charset="-122"/>
                <a:ea typeface="思源黑体 CN Heavy" panose="020B0A00000000000000" charset="-122"/>
                <a:sym typeface="+mn-ea"/>
              </a:rPr>
              <a:t>问题</a:t>
            </a:r>
            <a:endParaRPr lang="zh-CN" altLang="en-US" sz="200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黑体 CN Heavy" panose="020B0A00000000000000" charset="-122"/>
              <a:ea typeface="思源黑体 CN Heavy" panose="020B0A00000000000000" charset="-122"/>
              <a:sym typeface="+mn-ea"/>
            </a:endParaRPr>
          </a:p>
        </p:txBody>
      </p:sp>
      <p:sp>
        <p:nvSpPr>
          <p:cNvPr id="23" name="文本框 22"/>
          <p:cNvSpPr txBox="1"/>
          <p:nvPr>
            <p:custDataLst>
              <p:tags r:id="rId7"/>
            </p:custDataLst>
          </p:nvPr>
        </p:nvSpPr>
        <p:spPr>
          <a:xfrm>
            <a:off x="560705" y="2410460"/>
            <a:ext cx="3004185" cy="1060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l" fontAlgn="auto">
              <a:lnSpc>
                <a:spcPct val="150000"/>
              </a:lnSpc>
              <a:spcAft>
                <a:spcPts val="500"/>
              </a:spcAft>
              <a:buClrTx/>
              <a:buSzTx/>
              <a:buFontTx/>
            </a:pPr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  <a:sym typeface="+mn-ea"/>
              </a:rPr>
              <a:t>行业调研显示，尽管</a:t>
            </a:r>
            <a:r>
              <a:rPr lang="en-US" altLang="zh-CN" sz="1400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  <a:sym typeface="+mn-ea"/>
              </a:rPr>
              <a:t>75%</a:t>
            </a:r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  <a:sym typeface="+mn-ea"/>
              </a:rPr>
              <a:t>企业采用微服务架构，但大多数的组织都遭遇过因治理失效导致的重大故障</a:t>
            </a:r>
            <a:r>
              <a:rPr lang="en-US" altLang="zh-CN" sz="1400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  <a:sym typeface="+mn-ea"/>
              </a:rPr>
              <a:t>。</a:t>
            </a:r>
            <a:endParaRPr lang="en-US" altLang="zh-CN" sz="1400">
              <a:solidFill>
                <a:schemeClr val="tx1">
                  <a:lumMod val="85000"/>
                  <a:lumOff val="15000"/>
                </a:schemeClr>
              </a:solidFill>
              <a:latin typeface="仓耳渔阳体 W02" panose="02020400000000000000" charset="-122"/>
              <a:ea typeface="仓耳渔阳体 W02" panose="02020400000000000000" charset="-122"/>
              <a:sym typeface="+mn-ea"/>
            </a:endParaRPr>
          </a:p>
        </p:txBody>
      </p:sp>
      <p:sp>
        <p:nvSpPr>
          <p:cNvPr id="26" name="文本框 25"/>
          <p:cNvSpPr txBox="1"/>
          <p:nvPr>
            <p:custDataLst>
              <p:tags r:id="rId8"/>
            </p:custDataLst>
          </p:nvPr>
        </p:nvSpPr>
        <p:spPr>
          <a:xfrm>
            <a:off x="560705" y="1990725"/>
            <a:ext cx="237490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buClrTx/>
              <a:buSzTx/>
              <a:buFontTx/>
            </a:pPr>
            <a:r>
              <a: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黑体 CN Heavy" panose="020B0A00000000000000" charset="-122"/>
                <a:ea typeface="思源黑体 CN Heavy" panose="020B0A00000000000000" charset="-122"/>
                <a:sym typeface="+mn-ea"/>
              </a:rPr>
              <a:t>治理危机</a:t>
            </a:r>
            <a:endParaRPr lang="zh-CN" altLang="en-US" sz="200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黑体 CN Heavy" panose="020B0A00000000000000" charset="-122"/>
              <a:ea typeface="思源黑体 CN Heavy" panose="020B0A00000000000000" charset="-122"/>
              <a:sym typeface="+mn-ea"/>
            </a:endParaRPr>
          </a:p>
        </p:txBody>
      </p:sp>
      <p:sp>
        <p:nvSpPr>
          <p:cNvPr id="27" name="文本框 26"/>
          <p:cNvSpPr txBox="1"/>
          <p:nvPr>
            <p:custDataLst>
              <p:tags r:id="rId9"/>
            </p:custDataLst>
          </p:nvPr>
        </p:nvSpPr>
        <p:spPr>
          <a:xfrm>
            <a:off x="560705" y="4593590"/>
            <a:ext cx="3004185" cy="1060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l" fontAlgn="auto">
              <a:lnSpc>
                <a:spcPct val="150000"/>
              </a:lnSpc>
              <a:spcAft>
                <a:spcPts val="500"/>
              </a:spcAft>
              <a:buClrTx/>
              <a:buSzTx/>
              <a:buFontTx/>
            </a:pPr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  <a:sym typeface="+mn-ea"/>
              </a:rPr>
              <a:t>治理规则生效延迟超</a:t>
            </a:r>
            <a:r>
              <a:rPr lang="en-US" altLang="zh-CN" sz="1400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  <a:sym typeface="+mn-ea"/>
              </a:rPr>
              <a:t>500ms</a:t>
            </a:r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  <a:sym typeface="+mn-ea"/>
              </a:rPr>
              <a:t>，难以支撑证券交易等毫秒级实时业务需求</a:t>
            </a:r>
            <a:endParaRPr lang="zh-CN" altLang="en-US" sz="1400">
              <a:solidFill>
                <a:schemeClr val="tx1">
                  <a:lumMod val="85000"/>
                  <a:lumOff val="15000"/>
                </a:schemeClr>
              </a:solidFill>
              <a:latin typeface="仓耳渔阳体 W02" panose="02020400000000000000" charset="-122"/>
              <a:ea typeface="仓耳渔阳体 W02" panose="02020400000000000000" charset="-122"/>
              <a:sym typeface="+mn-ea"/>
            </a:endParaRPr>
          </a:p>
        </p:txBody>
      </p:sp>
      <p:sp>
        <p:nvSpPr>
          <p:cNvPr id="28" name="文本框 27"/>
          <p:cNvSpPr txBox="1"/>
          <p:nvPr>
            <p:custDataLst>
              <p:tags r:id="rId10"/>
            </p:custDataLst>
          </p:nvPr>
        </p:nvSpPr>
        <p:spPr>
          <a:xfrm>
            <a:off x="560705" y="4173855"/>
            <a:ext cx="237490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buClrTx/>
              <a:buSzTx/>
              <a:buFontTx/>
            </a:pPr>
            <a:r>
              <a:rPr lang="en-US" altLang="zh-CN" sz="20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黑体 CN Heavy" panose="020B0A00000000000000" charset="-122"/>
                <a:ea typeface="思源黑体 CN Heavy" panose="020B0A00000000000000" charset="-122"/>
                <a:sym typeface="+mn-ea"/>
              </a:rPr>
              <a:t> </a:t>
            </a:r>
            <a:r>
              <a: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黑体 CN Heavy" panose="020B0A00000000000000" charset="-122"/>
                <a:ea typeface="思源黑体 CN Heavy" panose="020B0A00000000000000" charset="-122"/>
                <a:sym typeface="+mn-ea"/>
              </a:rPr>
              <a:t>策略时延</a:t>
            </a:r>
            <a:r>
              <a: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黑体 CN Heavy" panose="020B0A00000000000000" charset="-122"/>
                <a:ea typeface="思源黑体 CN Heavy" panose="020B0A00000000000000" charset="-122"/>
                <a:sym typeface="+mn-ea"/>
              </a:rPr>
              <a:t>长</a:t>
            </a:r>
            <a:endParaRPr lang="zh-CN" altLang="en-US" sz="200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黑体 CN Heavy" panose="020B0A00000000000000" charset="-122"/>
              <a:ea typeface="思源黑体 CN Heavy" panose="020B0A00000000000000" charset="-122"/>
              <a:sym typeface="+mn-ea"/>
            </a:endParaRPr>
          </a:p>
        </p:txBody>
      </p:sp>
      <p:sp>
        <p:nvSpPr>
          <p:cNvPr id="17" name="椭圆 16"/>
          <p:cNvSpPr/>
          <p:nvPr>
            <p:custDataLst>
              <p:tags r:id="rId11"/>
            </p:custDataLst>
          </p:nvPr>
        </p:nvSpPr>
        <p:spPr>
          <a:xfrm>
            <a:off x="4178935" y="1911985"/>
            <a:ext cx="3834130" cy="3834130"/>
          </a:xfrm>
          <a:prstGeom prst="ellipse">
            <a:avLst/>
          </a:prstGeom>
          <a:gradFill>
            <a:gsLst>
              <a:gs pos="74000">
                <a:srgbClr val="D6EAFE">
                  <a:alpha val="0"/>
                </a:srgbClr>
              </a:gs>
              <a:gs pos="0">
                <a:srgbClr val="D6EAFE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1" name="椭圆 30"/>
          <p:cNvSpPr/>
          <p:nvPr>
            <p:custDataLst>
              <p:tags r:id="rId12"/>
            </p:custDataLst>
          </p:nvPr>
        </p:nvSpPr>
        <p:spPr>
          <a:xfrm>
            <a:off x="3998595" y="1731645"/>
            <a:ext cx="4194810" cy="4194810"/>
          </a:xfrm>
          <a:prstGeom prst="ellipse">
            <a:avLst/>
          </a:prstGeom>
          <a:noFill/>
          <a:ln>
            <a:gradFill>
              <a:gsLst>
                <a:gs pos="0">
                  <a:srgbClr val="A5D3FE"/>
                </a:gs>
                <a:gs pos="64000">
                  <a:srgbClr val="D6EAFE">
                    <a:alpha val="0"/>
                  </a:srgbClr>
                </a:gs>
                <a:gs pos="36000">
                  <a:srgbClr val="D6EAFE">
                    <a:alpha val="0"/>
                  </a:srgbClr>
                </a:gs>
                <a:gs pos="100000">
                  <a:srgbClr val="A5D3FE"/>
                </a:gs>
              </a:gsLst>
              <a:lin ang="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38" name="组合 37"/>
          <p:cNvGrpSpPr/>
          <p:nvPr/>
        </p:nvGrpSpPr>
        <p:grpSpPr>
          <a:xfrm rot="0">
            <a:off x="4454525" y="2400300"/>
            <a:ext cx="114300" cy="2857500"/>
            <a:chOff x="7019" y="3710"/>
            <a:chExt cx="180" cy="4500"/>
          </a:xfrm>
        </p:grpSpPr>
        <p:sp>
          <p:nvSpPr>
            <p:cNvPr id="33" name="椭圆 32"/>
            <p:cNvSpPr/>
            <p:nvPr>
              <p:custDataLst>
                <p:tags r:id="rId13"/>
              </p:custDataLst>
            </p:nvPr>
          </p:nvSpPr>
          <p:spPr>
            <a:xfrm>
              <a:off x="7019" y="3710"/>
              <a:ext cx="180" cy="180"/>
            </a:xfrm>
            <a:prstGeom prst="ellipse">
              <a:avLst/>
            </a:prstGeom>
            <a:solidFill>
              <a:srgbClr val="CDE6FE"/>
            </a:solidFill>
            <a:ln>
              <a:solidFill>
                <a:srgbClr val="75BC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>
              <p:custDataLst>
                <p:tags r:id="rId14"/>
              </p:custDataLst>
            </p:nvPr>
          </p:nvSpPr>
          <p:spPr>
            <a:xfrm>
              <a:off x="7019" y="8030"/>
              <a:ext cx="180" cy="180"/>
            </a:xfrm>
            <a:prstGeom prst="ellipse">
              <a:avLst/>
            </a:prstGeom>
            <a:solidFill>
              <a:srgbClr val="CDE6FE"/>
            </a:solidFill>
            <a:ln>
              <a:solidFill>
                <a:srgbClr val="75BC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 rot="0">
            <a:off x="7623175" y="2400300"/>
            <a:ext cx="114300" cy="2857500"/>
            <a:chOff x="12009" y="3710"/>
            <a:chExt cx="180" cy="4500"/>
          </a:xfrm>
        </p:grpSpPr>
        <p:sp>
          <p:nvSpPr>
            <p:cNvPr id="35" name="椭圆 34"/>
            <p:cNvSpPr/>
            <p:nvPr>
              <p:custDataLst>
                <p:tags r:id="rId15"/>
              </p:custDataLst>
            </p:nvPr>
          </p:nvSpPr>
          <p:spPr>
            <a:xfrm>
              <a:off x="12009" y="3710"/>
              <a:ext cx="180" cy="180"/>
            </a:xfrm>
            <a:prstGeom prst="ellipse">
              <a:avLst/>
            </a:prstGeom>
            <a:solidFill>
              <a:srgbClr val="CDE6FE"/>
            </a:solidFill>
            <a:ln>
              <a:solidFill>
                <a:srgbClr val="75BC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>
              <p:custDataLst>
                <p:tags r:id="rId16"/>
              </p:custDataLst>
            </p:nvPr>
          </p:nvSpPr>
          <p:spPr>
            <a:xfrm>
              <a:off x="12009" y="8030"/>
              <a:ext cx="180" cy="180"/>
            </a:xfrm>
            <a:prstGeom prst="ellipse">
              <a:avLst/>
            </a:prstGeom>
            <a:solidFill>
              <a:srgbClr val="CDE6FE"/>
            </a:solidFill>
            <a:ln>
              <a:solidFill>
                <a:srgbClr val="75BC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4888230" y="2625408"/>
            <a:ext cx="2415540" cy="2407285"/>
            <a:chOff x="7702" y="4176"/>
            <a:chExt cx="3804" cy="3791"/>
          </a:xfrm>
        </p:grpSpPr>
        <p:sp>
          <p:nvSpPr>
            <p:cNvPr id="5" name="圆角矩形 4"/>
            <p:cNvSpPr/>
            <p:nvPr>
              <p:custDataLst>
                <p:tags r:id="rId17"/>
              </p:custDataLst>
            </p:nvPr>
          </p:nvSpPr>
          <p:spPr>
            <a:xfrm>
              <a:off x="7702" y="4176"/>
              <a:ext cx="1801" cy="1801"/>
            </a:xfrm>
            <a:prstGeom prst="roundRect">
              <a:avLst>
                <a:gd name="adj" fmla="val 10052"/>
              </a:avLst>
            </a:prstGeom>
            <a:solidFill>
              <a:schemeClr val="bg1"/>
            </a:solidFill>
            <a:ln>
              <a:solidFill>
                <a:srgbClr val="D6EAFE"/>
              </a:solidFill>
            </a:ln>
            <a:effectLst>
              <a:outerShdw blurRad="127000" dist="127000" dir="2700000" algn="tl" rotWithShape="0">
                <a:srgbClr val="D6EAFE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>
                <a:buClrTx/>
                <a:buSzTx/>
                <a:buFontTx/>
              </a:pPr>
              <a:endParaRPr lang="zh-CN" altLang="en-US">
                <a:sym typeface="+mn-ea"/>
              </a:endParaRPr>
            </a:p>
          </p:txBody>
        </p:sp>
        <p:sp>
          <p:nvSpPr>
            <p:cNvPr id="10" name="圆角矩形 9"/>
            <p:cNvSpPr/>
            <p:nvPr>
              <p:custDataLst>
                <p:tags r:id="rId18"/>
              </p:custDataLst>
            </p:nvPr>
          </p:nvSpPr>
          <p:spPr>
            <a:xfrm>
              <a:off x="7702" y="6167"/>
              <a:ext cx="1801" cy="1801"/>
            </a:xfrm>
            <a:prstGeom prst="roundRect">
              <a:avLst>
                <a:gd name="adj" fmla="val 10052"/>
              </a:avLst>
            </a:prstGeom>
            <a:solidFill>
              <a:schemeClr val="bg1"/>
            </a:solidFill>
            <a:ln>
              <a:solidFill>
                <a:srgbClr val="D6EAFE"/>
              </a:solidFill>
            </a:ln>
            <a:effectLst>
              <a:outerShdw blurRad="127000" dist="127000" dir="2700000" algn="tl" rotWithShape="0">
                <a:srgbClr val="D6EAFE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>
                <a:buClrTx/>
                <a:buSzTx/>
                <a:buFontTx/>
              </a:pPr>
              <a:endParaRPr lang="zh-CN" altLang="en-US">
                <a:sym typeface="+mn-ea"/>
              </a:endParaRPr>
            </a:p>
          </p:txBody>
        </p:sp>
        <p:sp>
          <p:nvSpPr>
            <p:cNvPr id="11" name="圆角矩形 10"/>
            <p:cNvSpPr/>
            <p:nvPr>
              <p:custDataLst>
                <p:tags r:id="rId19"/>
              </p:custDataLst>
            </p:nvPr>
          </p:nvSpPr>
          <p:spPr>
            <a:xfrm>
              <a:off x="9706" y="4176"/>
              <a:ext cx="1801" cy="1801"/>
            </a:xfrm>
            <a:prstGeom prst="roundRect">
              <a:avLst>
                <a:gd name="adj" fmla="val 10052"/>
              </a:avLst>
            </a:prstGeom>
            <a:solidFill>
              <a:schemeClr val="bg1"/>
            </a:solidFill>
            <a:ln>
              <a:solidFill>
                <a:srgbClr val="D6EAFE"/>
              </a:solidFill>
            </a:ln>
            <a:effectLst>
              <a:outerShdw blurRad="127000" dist="127000" dir="2700000" algn="tl" rotWithShape="0">
                <a:srgbClr val="D6EAFE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>
                <a:buClrTx/>
                <a:buSzTx/>
                <a:buFontTx/>
              </a:pPr>
              <a:endParaRPr lang="zh-CN" altLang="en-US">
                <a:sym typeface="+mn-ea"/>
              </a:endParaRPr>
            </a:p>
          </p:txBody>
        </p:sp>
        <p:sp>
          <p:nvSpPr>
            <p:cNvPr id="12" name="圆角矩形 11"/>
            <p:cNvSpPr/>
            <p:nvPr>
              <p:custDataLst>
                <p:tags r:id="rId20"/>
              </p:custDataLst>
            </p:nvPr>
          </p:nvSpPr>
          <p:spPr>
            <a:xfrm>
              <a:off x="9706" y="6167"/>
              <a:ext cx="1801" cy="1801"/>
            </a:xfrm>
            <a:prstGeom prst="roundRect">
              <a:avLst>
                <a:gd name="adj" fmla="val 10052"/>
              </a:avLst>
            </a:prstGeom>
            <a:solidFill>
              <a:schemeClr val="bg1"/>
            </a:solidFill>
            <a:ln>
              <a:solidFill>
                <a:srgbClr val="D6EAFE"/>
              </a:solidFill>
            </a:ln>
            <a:effectLst>
              <a:outerShdw blurRad="127000" dist="127000" dir="2700000" algn="tl" rotWithShape="0">
                <a:srgbClr val="D6EAFE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>
                <a:buClrTx/>
                <a:buSzTx/>
                <a:buFontTx/>
              </a:pPr>
              <a:endParaRPr lang="zh-CN" altLang="en-US">
                <a:sym typeface="+mn-ea"/>
              </a:endParaRPr>
            </a:p>
          </p:txBody>
        </p:sp>
        <p:sp>
          <p:nvSpPr>
            <p:cNvPr id="42" name="圆角矩形 41"/>
            <p:cNvSpPr/>
            <p:nvPr>
              <p:custDataLst>
                <p:tags r:id="rId21"/>
              </p:custDataLst>
            </p:nvPr>
          </p:nvSpPr>
          <p:spPr>
            <a:xfrm>
              <a:off x="7767" y="4242"/>
              <a:ext cx="1670" cy="1670"/>
            </a:xfrm>
            <a:prstGeom prst="roundRect">
              <a:avLst>
                <a:gd name="adj" fmla="val 8673"/>
              </a:avLst>
            </a:prstGeom>
            <a:gradFill>
              <a:gsLst>
                <a:gs pos="45000">
                  <a:srgbClr val="FABC7F"/>
                </a:gs>
                <a:gs pos="100000">
                  <a:srgbClr val="FBCEA2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3" name="圆角矩形 42"/>
            <p:cNvSpPr/>
            <p:nvPr>
              <p:custDataLst>
                <p:tags r:id="rId22"/>
              </p:custDataLst>
            </p:nvPr>
          </p:nvSpPr>
          <p:spPr>
            <a:xfrm>
              <a:off x="7767" y="6233"/>
              <a:ext cx="1670" cy="1670"/>
            </a:xfrm>
            <a:prstGeom prst="roundRect">
              <a:avLst>
                <a:gd name="adj" fmla="val 8673"/>
              </a:avLst>
            </a:prstGeom>
            <a:solidFill>
              <a:srgbClr val="033E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4" name="圆角矩形 43"/>
            <p:cNvSpPr/>
            <p:nvPr>
              <p:custDataLst>
                <p:tags r:id="rId23"/>
              </p:custDataLst>
            </p:nvPr>
          </p:nvSpPr>
          <p:spPr>
            <a:xfrm>
              <a:off x="9771" y="4242"/>
              <a:ext cx="1670" cy="1670"/>
            </a:xfrm>
            <a:prstGeom prst="roundRect">
              <a:avLst>
                <a:gd name="adj" fmla="val 8673"/>
              </a:avLst>
            </a:prstGeom>
            <a:solidFill>
              <a:srgbClr val="033E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5" name="圆角矩形 44"/>
            <p:cNvSpPr/>
            <p:nvPr>
              <p:custDataLst>
                <p:tags r:id="rId24"/>
              </p:custDataLst>
            </p:nvPr>
          </p:nvSpPr>
          <p:spPr>
            <a:xfrm>
              <a:off x="9771" y="6233"/>
              <a:ext cx="1670" cy="1670"/>
            </a:xfrm>
            <a:prstGeom prst="roundRect">
              <a:avLst>
                <a:gd name="adj" fmla="val 8673"/>
              </a:avLst>
            </a:prstGeom>
            <a:gradFill>
              <a:gsLst>
                <a:gs pos="45000">
                  <a:srgbClr val="FABC7F"/>
                </a:gs>
                <a:gs pos="100000">
                  <a:srgbClr val="FBCEA2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7" name="文本框 46"/>
            <p:cNvSpPr txBox="1"/>
            <p:nvPr>
              <p:custDataLst>
                <p:tags r:id="rId25"/>
              </p:custDataLst>
            </p:nvPr>
          </p:nvSpPr>
          <p:spPr>
            <a:xfrm>
              <a:off x="8000" y="4617"/>
              <a:ext cx="1204" cy="91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p>
              <a:pPr algn="ctr"/>
              <a:r>
                <a:rPr lang="en-US" altLang="zh-CN" sz="3200">
                  <a:ln>
                    <a:noFill/>
                  </a:ln>
                  <a:solidFill>
                    <a:schemeClr val="bg1"/>
                  </a:solidFill>
                  <a:effectLst/>
                  <a:latin typeface="思源黑体 CN Heavy" panose="020B0A00000000000000" charset="-122"/>
                  <a:ea typeface="思源黑体 CN Heavy" panose="020B0A00000000000000" charset="-122"/>
                  <a:sym typeface="+mn-ea"/>
                </a:rPr>
                <a:t>01</a:t>
              </a:r>
              <a:endParaRPr lang="en-US" altLang="zh-CN" sz="3200">
                <a:ln>
                  <a:noFill/>
                </a:ln>
                <a:solidFill>
                  <a:schemeClr val="bg1"/>
                </a:solidFill>
                <a:effectLst/>
                <a:latin typeface="思源黑体 CN Heavy" panose="020B0A00000000000000" charset="-122"/>
                <a:ea typeface="思源黑体 CN Heavy" panose="020B0A00000000000000" charset="-122"/>
                <a:sym typeface="+mn-ea"/>
              </a:endParaRPr>
            </a:p>
          </p:txBody>
        </p:sp>
        <p:sp>
          <p:nvSpPr>
            <p:cNvPr id="48" name="文本框 47"/>
            <p:cNvSpPr txBox="1"/>
            <p:nvPr>
              <p:custDataLst>
                <p:tags r:id="rId26"/>
              </p:custDataLst>
            </p:nvPr>
          </p:nvSpPr>
          <p:spPr>
            <a:xfrm>
              <a:off x="8000" y="6608"/>
              <a:ext cx="1204" cy="91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p>
              <a:pPr algn="ctr"/>
              <a:r>
                <a:rPr lang="en-US" altLang="zh-CN" sz="3200">
                  <a:ln>
                    <a:noFill/>
                  </a:ln>
                  <a:solidFill>
                    <a:schemeClr val="bg1"/>
                  </a:solidFill>
                  <a:effectLst/>
                  <a:latin typeface="思源黑体 CN Heavy" panose="020B0A00000000000000" charset="-122"/>
                  <a:ea typeface="思源黑体 CN Heavy" panose="020B0A00000000000000" charset="-122"/>
                  <a:sym typeface="+mn-ea"/>
                </a:rPr>
                <a:t>02</a:t>
              </a:r>
              <a:endParaRPr lang="en-US" altLang="zh-CN" sz="3200">
                <a:ln>
                  <a:noFill/>
                </a:ln>
                <a:solidFill>
                  <a:schemeClr val="bg1"/>
                </a:solidFill>
                <a:effectLst/>
                <a:latin typeface="思源黑体 CN Heavy" panose="020B0A00000000000000" charset="-122"/>
                <a:ea typeface="思源黑体 CN Heavy" panose="020B0A00000000000000" charset="-122"/>
                <a:sym typeface="+mn-ea"/>
              </a:endParaRPr>
            </a:p>
          </p:txBody>
        </p:sp>
        <p:sp>
          <p:nvSpPr>
            <p:cNvPr id="49" name="文本框 48"/>
            <p:cNvSpPr txBox="1"/>
            <p:nvPr>
              <p:custDataLst>
                <p:tags r:id="rId27"/>
              </p:custDataLst>
            </p:nvPr>
          </p:nvSpPr>
          <p:spPr>
            <a:xfrm>
              <a:off x="10004" y="4617"/>
              <a:ext cx="1204" cy="91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p>
              <a:pPr algn="ctr"/>
              <a:r>
                <a:rPr lang="en-US" altLang="zh-CN" sz="3200">
                  <a:ln>
                    <a:noFill/>
                  </a:ln>
                  <a:solidFill>
                    <a:schemeClr val="bg1"/>
                  </a:solidFill>
                  <a:effectLst/>
                  <a:latin typeface="思源黑体 CN Heavy" panose="020B0A00000000000000" charset="-122"/>
                  <a:ea typeface="思源黑体 CN Heavy" panose="020B0A00000000000000" charset="-122"/>
                  <a:sym typeface="+mn-ea"/>
                </a:rPr>
                <a:t>03</a:t>
              </a:r>
              <a:endParaRPr lang="en-US" altLang="zh-CN" sz="3200">
                <a:ln>
                  <a:noFill/>
                </a:ln>
                <a:solidFill>
                  <a:schemeClr val="bg1"/>
                </a:solidFill>
                <a:effectLst/>
                <a:latin typeface="思源黑体 CN Heavy" panose="020B0A00000000000000" charset="-122"/>
                <a:ea typeface="思源黑体 CN Heavy" panose="020B0A00000000000000" charset="-122"/>
                <a:sym typeface="+mn-ea"/>
              </a:endParaRPr>
            </a:p>
          </p:txBody>
        </p:sp>
        <p:sp>
          <p:nvSpPr>
            <p:cNvPr id="50" name="文本框 49"/>
            <p:cNvSpPr txBox="1"/>
            <p:nvPr>
              <p:custDataLst>
                <p:tags r:id="rId28"/>
              </p:custDataLst>
            </p:nvPr>
          </p:nvSpPr>
          <p:spPr>
            <a:xfrm>
              <a:off x="10004" y="6608"/>
              <a:ext cx="1204" cy="91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p>
              <a:pPr algn="ctr"/>
              <a:r>
                <a:rPr lang="en-US" altLang="zh-CN" sz="3200">
                  <a:ln>
                    <a:noFill/>
                  </a:ln>
                  <a:solidFill>
                    <a:schemeClr val="bg1"/>
                  </a:solidFill>
                  <a:effectLst/>
                  <a:latin typeface="思源黑体 CN Heavy" panose="020B0A00000000000000" charset="-122"/>
                  <a:ea typeface="思源黑体 CN Heavy" panose="020B0A00000000000000" charset="-122"/>
                  <a:sym typeface="+mn-ea"/>
                </a:rPr>
                <a:t>04</a:t>
              </a:r>
              <a:endParaRPr lang="en-US" altLang="zh-CN" sz="3200">
                <a:ln>
                  <a:noFill/>
                </a:ln>
                <a:solidFill>
                  <a:schemeClr val="bg1"/>
                </a:solidFill>
                <a:effectLst/>
                <a:latin typeface="思源黑体 CN Heavy" panose="020B0A00000000000000" charset="-122"/>
                <a:ea typeface="思源黑体 CN Heavy" panose="020B0A00000000000000" charset="-122"/>
                <a:sym typeface="+mn-ea"/>
              </a:endParaRPr>
            </a:p>
          </p:txBody>
        </p:sp>
      </p:grpSp>
    </p:spTree>
    <p:custDataLst>
      <p:tags r:id="rId29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 rot="0">
            <a:off x="11537950" y="3085465"/>
            <a:ext cx="87630" cy="655955"/>
            <a:chOff x="17603" y="4507"/>
            <a:chExt cx="112" cy="838"/>
          </a:xfrm>
        </p:grpSpPr>
        <p:sp>
          <p:nvSpPr>
            <p:cNvPr id="19" name="椭圆 18"/>
            <p:cNvSpPr/>
            <p:nvPr>
              <p:custDataLst>
                <p:tags r:id="rId1"/>
              </p:custDataLst>
            </p:nvPr>
          </p:nvSpPr>
          <p:spPr>
            <a:xfrm rot="5400000">
              <a:off x="17603" y="4507"/>
              <a:ext cx="113" cy="113"/>
            </a:xfrm>
            <a:prstGeom prst="ellipse">
              <a:avLst/>
            </a:prstGeom>
            <a:solidFill>
              <a:srgbClr val="FBCE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>
              <p:custDataLst>
                <p:tags r:id="rId2"/>
              </p:custDataLst>
            </p:nvPr>
          </p:nvSpPr>
          <p:spPr>
            <a:xfrm rot="5400000">
              <a:off x="17603" y="4991"/>
              <a:ext cx="113" cy="113"/>
            </a:xfrm>
            <a:prstGeom prst="ellipse">
              <a:avLst/>
            </a:prstGeom>
            <a:solidFill>
              <a:srgbClr val="FBCE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>
              <p:custDataLst>
                <p:tags r:id="rId3"/>
              </p:custDataLst>
            </p:nvPr>
          </p:nvSpPr>
          <p:spPr>
            <a:xfrm rot="5400000">
              <a:off x="17603" y="5233"/>
              <a:ext cx="113" cy="113"/>
            </a:xfrm>
            <a:prstGeom prst="ellipse">
              <a:avLst/>
            </a:prstGeom>
            <a:solidFill>
              <a:srgbClr val="033E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>
              <p:custDataLst>
                <p:tags r:id="rId4"/>
              </p:custDataLst>
            </p:nvPr>
          </p:nvSpPr>
          <p:spPr>
            <a:xfrm rot="5400000">
              <a:off x="17603" y="4749"/>
              <a:ext cx="113" cy="113"/>
            </a:xfrm>
            <a:prstGeom prst="ellipse">
              <a:avLst/>
            </a:prstGeom>
            <a:solidFill>
              <a:srgbClr val="033E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 rot="0">
            <a:off x="560705" y="3085465"/>
            <a:ext cx="87630" cy="655955"/>
            <a:chOff x="17603" y="4507"/>
            <a:chExt cx="112" cy="838"/>
          </a:xfrm>
        </p:grpSpPr>
        <p:sp>
          <p:nvSpPr>
            <p:cNvPr id="29" name="椭圆 28"/>
            <p:cNvSpPr/>
            <p:nvPr>
              <p:custDataLst>
                <p:tags r:id="rId5"/>
              </p:custDataLst>
            </p:nvPr>
          </p:nvSpPr>
          <p:spPr>
            <a:xfrm rot="5400000">
              <a:off x="17603" y="4507"/>
              <a:ext cx="113" cy="113"/>
            </a:xfrm>
            <a:prstGeom prst="ellipse">
              <a:avLst/>
            </a:prstGeom>
            <a:solidFill>
              <a:srgbClr val="FBCE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>
              <p:custDataLst>
                <p:tags r:id="rId6"/>
              </p:custDataLst>
            </p:nvPr>
          </p:nvSpPr>
          <p:spPr>
            <a:xfrm rot="5400000">
              <a:off x="17603" y="4991"/>
              <a:ext cx="113" cy="113"/>
            </a:xfrm>
            <a:prstGeom prst="ellipse">
              <a:avLst/>
            </a:prstGeom>
            <a:solidFill>
              <a:srgbClr val="FBCE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>
              <p:custDataLst>
                <p:tags r:id="rId7"/>
              </p:custDataLst>
            </p:nvPr>
          </p:nvSpPr>
          <p:spPr>
            <a:xfrm rot="5400000">
              <a:off x="17603" y="5233"/>
              <a:ext cx="113" cy="113"/>
            </a:xfrm>
            <a:prstGeom prst="ellipse">
              <a:avLst/>
            </a:prstGeom>
            <a:solidFill>
              <a:srgbClr val="033E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>
              <p:custDataLst>
                <p:tags r:id="rId8"/>
              </p:custDataLst>
            </p:nvPr>
          </p:nvSpPr>
          <p:spPr>
            <a:xfrm rot="5400000">
              <a:off x="17603" y="4749"/>
              <a:ext cx="113" cy="113"/>
            </a:xfrm>
            <a:prstGeom prst="ellipse">
              <a:avLst/>
            </a:prstGeom>
            <a:solidFill>
              <a:srgbClr val="033E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17" name="椭圆 16"/>
          <p:cNvSpPr/>
          <p:nvPr>
            <p:custDataLst>
              <p:tags r:id="rId9"/>
            </p:custDataLst>
          </p:nvPr>
        </p:nvSpPr>
        <p:spPr>
          <a:xfrm>
            <a:off x="3244215" y="878205"/>
            <a:ext cx="5703570" cy="5703570"/>
          </a:xfrm>
          <a:prstGeom prst="ellipse">
            <a:avLst/>
          </a:prstGeom>
          <a:gradFill>
            <a:gsLst>
              <a:gs pos="30000">
                <a:srgbClr val="D6EAFE">
                  <a:alpha val="0"/>
                </a:srgbClr>
              </a:gs>
              <a:gs pos="0">
                <a:srgbClr val="D6EAFE">
                  <a:alpha val="100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219960" y="2473960"/>
            <a:ext cx="7752080" cy="11068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buClrTx/>
              <a:buSzTx/>
              <a:buFontTx/>
            </a:pPr>
            <a:r>
              <a:rPr lang="zh-CN" altLang="en-US" sz="6600">
                <a:solidFill>
                  <a:srgbClr val="033E7C"/>
                </a:solidFill>
                <a:effectLst>
                  <a:outerShdw blurRad="127000" dist="63500" dir="2700000" algn="tl" rotWithShape="0">
                    <a:srgbClr val="033E7C">
                      <a:alpha val="20000"/>
                    </a:srgbClr>
                  </a:outerShdw>
                </a:effectLst>
                <a:latin typeface="思源黑体 CN Heavy" panose="020B0A00000000000000" charset="-122"/>
                <a:ea typeface="思源黑体 CN Heavy" panose="020B0A00000000000000" charset="-122"/>
                <a:sym typeface="+mn-ea"/>
              </a:rPr>
              <a:t>论文的研究思路</a:t>
            </a:r>
            <a:endParaRPr lang="zh-CN" altLang="en-US" sz="6600">
              <a:solidFill>
                <a:srgbClr val="033E7C"/>
              </a:solidFill>
              <a:effectLst>
                <a:outerShdw blurRad="127000" dist="63500" dir="2700000" algn="tl" rotWithShape="0">
                  <a:srgbClr val="033E7C">
                    <a:alpha val="20000"/>
                  </a:srgbClr>
                </a:outerShdw>
              </a:effectLst>
              <a:latin typeface="思源黑体 CN Heavy" panose="020B0A00000000000000" charset="-122"/>
              <a:ea typeface="思源黑体 CN Heavy" panose="020B0A00000000000000" charset="-122"/>
              <a:sym typeface="+mn-ea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2490470" y="3604260"/>
            <a:ext cx="7211060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dist"/>
            <a:r>
              <a:rPr lang="zh-CN" altLang="en-US" sz="1200" cap="all">
                <a:solidFill>
                  <a:srgbClr val="033E7C"/>
                </a:solidFill>
                <a:uFillTx/>
                <a:latin typeface="思源黑体 CN Bold" panose="020B0800000000000000" charset="-122"/>
                <a:ea typeface="思源黑体 CN Bold" panose="020B0800000000000000" charset="-122"/>
              </a:rPr>
              <a:t>Research ideas of the paper</a:t>
            </a:r>
            <a:endParaRPr lang="zh-CN" altLang="en-US" sz="1200" cap="all">
              <a:solidFill>
                <a:srgbClr val="033E7C"/>
              </a:solidFill>
              <a:uFillTx/>
              <a:latin typeface="思源黑体 CN Bold" panose="020B0800000000000000" charset="-122"/>
              <a:ea typeface="思源黑体 CN Bold" panose="020B0800000000000000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35880" y="1233805"/>
            <a:ext cx="1920240" cy="13220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algn="ctr">
              <a:buClrTx/>
              <a:buSzTx/>
              <a:buFontTx/>
            </a:pPr>
            <a:r>
              <a:rPr lang="en-US" altLang="zh-CN" sz="8000">
                <a:ln>
                  <a:gradFill>
                    <a:gsLst>
                      <a:gs pos="0">
                        <a:srgbClr val="033E7C"/>
                      </a:gs>
                      <a:gs pos="61000">
                        <a:srgbClr val="033E7C">
                          <a:alpha val="0"/>
                        </a:srgbClr>
                      </a:gs>
                    </a:gsLst>
                    <a:lin ang="5400000" scaled="1"/>
                  </a:gradFill>
                </a:ln>
                <a:solidFill>
                  <a:schemeClr val="bg1"/>
                </a:solidFill>
                <a:effectLst/>
                <a:latin typeface="思源黑体 CN Heavy" panose="020B0A00000000000000" charset="-122"/>
                <a:ea typeface="思源黑体 CN Heavy" panose="020B0A00000000000000" charset="-122"/>
                <a:sym typeface="+mn-ea"/>
              </a:rPr>
              <a:t>02</a:t>
            </a:r>
            <a:endParaRPr lang="en-US" altLang="zh-CN" sz="8000">
              <a:ln>
                <a:gradFill>
                  <a:gsLst>
                    <a:gs pos="0">
                      <a:srgbClr val="033E7C"/>
                    </a:gs>
                    <a:gs pos="61000">
                      <a:srgbClr val="033E7C">
                        <a:alpha val="0"/>
                      </a:srgbClr>
                    </a:gs>
                  </a:gsLst>
                  <a:lin ang="5400000" scaled="1"/>
                </a:gradFill>
              </a:ln>
              <a:solidFill>
                <a:schemeClr val="bg1"/>
              </a:solidFill>
              <a:effectLst/>
              <a:latin typeface="思源黑体 CN Heavy" panose="020B0A00000000000000" charset="-122"/>
              <a:ea typeface="思源黑体 CN Heavy" panose="020B0A00000000000000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168900" y="2015709"/>
            <a:ext cx="1854200" cy="306503"/>
            <a:chOff x="6066" y="6483"/>
            <a:chExt cx="3350" cy="704"/>
          </a:xfrm>
        </p:grpSpPr>
        <p:sp>
          <p:nvSpPr>
            <p:cNvPr id="22" name="圆角矩形 21"/>
            <p:cNvSpPr/>
            <p:nvPr/>
          </p:nvSpPr>
          <p:spPr>
            <a:xfrm>
              <a:off x="6066" y="6500"/>
              <a:ext cx="3350" cy="668"/>
            </a:xfrm>
            <a:prstGeom prst="roundRect">
              <a:avLst>
                <a:gd name="adj" fmla="val 50000"/>
              </a:avLst>
            </a:prstGeom>
            <a:solidFill>
              <a:srgbClr val="FABC7F"/>
            </a:solidFill>
            <a:ln>
              <a:solidFill>
                <a:srgbClr val="FABC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>
                <a:buClrTx/>
                <a:buSzTx/>
                <a:buFontTx/>
              </a:pPr>
              <a:endParaRPr lang="zh-CN" altLang="en-US">
                <a:sym typeface="+mn-ea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6334" y="6483"/>
              <a:ext cx="2874" cy="7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1400">
                  <a:solidFill>
                    <a:schemeClr val="bg1"/>
                  </a:solidFill>
                  <a:latin typeface="思源黑体 CN Bold" panose="020B0800000000000000" charset="-122"/>
                  <a:ea typeface="思源黑体 CN Bold" panose="020B0800000000000000" charset="-122"/>
                </a:rPr>
                <a:t>第</a:t>
              </a:r>
              <a:r>
                <a:rPr lang="zh-CN" altLang="en-US" sz="1400">
                  <a:solidFill>
                    <a:schemeClr val="bg1"/>
                  </a:solidFill>
                  <a:latin typeface="思源黑体 CN Bold" panose="020B0800000000000000" charset="-122"/>
                  <a:ea typeface="思源黑体 CN Bold" panose="020B0800000000000000" charset="-122"/>
                </a:rPr>
                <a:t>二部分</a:t>
              </a:r>
              <a:endParaRPr lang="zh-CN" altLang="en-US" sz="140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 rot="0">
            <a:off x="0" y="5510530"/>
            <a:ext cx="12192000" cy="1415415"/>
            <a:chOff x="0" y="8917"/>
            <a:chExt cx="19200" cy="1990"/>
          </a:xfrm>
        </p:grpSpPr>
        <p:sp>
          <p:nvSpPr>
            <p:cNvPr id="7" name="任意多边形 6"/>
            <p:cNvSpPr/>
            <p:nvPr>
              <p:custDataLst>
                <p:tags r:id="rId10"/>
              </p:custDataLst>
            </p:nvPr>
          </p:nvSpPr>
          <p:spPr>
            <a:xfrm>
              <a:off x="0" y="8917"/>
              <a:ext cx="19200" cy="1216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9200" h="2033">
                  <a:moveTo>
                    <a:pt x="19200" y="145"/>
                  </a:moveTo>
                  <a:lnTo>
                    <a:pt x="19200" y="2033"/>
                  </a:lnTo>
                  <a:lnTo>
                    <a:pt x="0" y="2033"/>
                  </a:lnTo>
                  <a:lnTo>
                    <a:pt x="0" y="153"/>
                  </a:lnTo>
                  <a:lnTo>
                    <a:pt x="215" y="108"/>
                  </a:lnTo>
                  <a:lnTo>
                    <a:pt x="438" y="70"/>
                  </a:lnTo>
                  <a:lnTo>
                    <a:pt x="662" y="40"/>
                  </a:lnTo>
                  <a:lnTo>
                    <a:pt x="885" y="19"/>
                  </a:lnTo>
                  <a:lnTo>
                    <a:pt x="1108" y="6"/>
                  </a:lnTo>
                  <a:lnTo>
                    <a:pt x="1331" y="0"/>
                  </a:lnTo>
                  <a:lnTo>
                    <a:pt x="1554" y="1"/>
                  </a:lnTo>
                  <a:lnTo>
                    <a:pt x="1777" y="9"/>
                  </a:lnTo>
                  <a:lnTo>
                    <a:pt x="2001" y="24"/>
                  </a:lnTo>
                  <a:lnTo>
                    <a:pt x="2224" y="44"/>
                  </a:lnTo>
                  <a:lnTo>
                    <a:pt x="2447" y="70"/>
                  </a:lnTo>
                  <a:lnTo>
                    <a:pt x="2670" y="101"/>
                  </a:lnTo>
                  <a:lnTo>
                    <a:pt x="2893" y="137"/>
                  </a:lnTo>
                  <a:lnTo>
                    <a:pt x="3116" y="177"/>
                  </a:lnTo>
                  <a:lnTo>
                    <a:pt x="3339" y="221"/>
                  </a:lnTo>
                  <a:lnTo>
                    <a:pt x="3563" y="269"/>
                  </a:lnTo>
                  <a:lnTo>
                    <a:pt x="3786" y="320"/>
                  </a:lnTo>
                  <a:lnTo>
                    <a:pt x="4009" y="374"/>
                  </a:lnTo>
                  <a:lnTo>
                    <a:pt x="4232" y="431"/>
                  </a:lnTo>
                  <a:lnTo>
                    <a:pt x="4455" y="490"/>
                  </a:lnTo>
                  <a:lnTo>
                    <a:pt x="4678" y="550"/>
                  </a:lnTo>
                  <a:lnTo>
                    <a:pt x="4902" y="612"/>
                  </a:lnTo>
                  <a:lnTo>
                    <a:pt x="5125" y="674"/>
                  </a:lnTo>
                  <a:lnTo>
                    <a:pt x="5348" y="738"/>
                  </a:lnTo>
                  <a:lnTo>
                    <a:pt x="5571" y="801"/>
                  </a:lnTo>
                  <a:lnTo>
                    <a:pt x="5794" y="864"/>
                  </a:lnTo>
                  <a:lnTo>
                    <a:pt x="6017" y="927"/>
                  </a:lnTo>
                  <a:lnTo>
                    <a:pt x="6241" y="989"/>
                  </a:lnTo>
                  <a:lnTo>
                    <a:pt x="6464" y="1049"/>
                  </a:lnTo>
                  <a:lnTo>
                    <a:pt x="6687" y="1108"/>
                  </a:lnTo>
                  <a:lnTo>
                    <a:pt x="6910" y="1165"/>
                  </a:lnTo>
                  <a:lnTo>
                    <a:pt x="7133" y="1219"/>
                  </a:lnTo>
                  <a:lnTo>
                    <a:pt x="7356" y="1270"/>
                  </a:lnTo>
                  <a:lnTo>
                    <a:pt x="7580" y="1318"/>
                  </a:lnTo>
                  <a:lnTo>
                    <a:pt x="7803" y="1362"/>
                  </a:lnTo>
                  <a:lnTo>
                    <a:pt x="8026" y="1402"/>
                  </a:lnTo>
                  <a:lnTo>
                    <a:pt x="8249" y="1438"/>
                  </a:lnTo>
                  <a:lnTo>
                    <a:pt x="8472" y="1469"/>
                  </a:lnTo>
                  <a:lnTo>
                    <a:pt x="8695" y="1495"/>
                  </a:lnTo>
                  <a:lnTo>
                    <a:pt x="8918" y="1515"/>
                  </a:lnTo>
                  <a:lnTo>
                    <a:pt x="9142" y="1530"/>
                  </a:lnTo>
                  <a:lnTo>
                    <a:pt x="9365" y="1538"/>
                  </a:lnTo>
                  <a:lnTo>
                    <a:pt x="9588" y="1539"/>
                  </a:lnTo>
                  <a:lnTo>
                    <a:pt x="9619" y="1538"/>
                  </a:lnTo>
                  <a:lnTo>
                    <a:pt x="9651" y="1539"/>
                  </a:lnTo>
                  <a:lnTo>
                    <a:pt x="9874" y="1538"/>
                  </a:lnTo>
                  <a:lnTo>
                    <a:pt x="10097" y="1530"/>
                  </a:lnTo>
                  <a:lnTo>
                    <a:pt x="10321" y="1515"/>
                  </a:lnTo>
                  <a:lnTo>
                    <a:pt x="10544" y="1495"/>
                  </a:lnTo>
                  <a:lnTo>
                    <a:pt x="10767" y="1469"/>
                  </a:lnTo>
                  <a:lnTo>
                    <a:pt x="10990" y="1438"/>
                  </a:lnTo>
                  <a:lnTo>
                    <a:pt x="11213" y="1402"/>
                  </a:lnTo>
                  <a:lnTo>
                    <a:pt x="11436" y="1362"/>
                  </a:lnTo>
                  <a:lnTo>
                    <a:pt x="11659" y="1318"/>
                  </a:lnTo>
                  <a:lnTo>
                    <a:pt x="11883" y="1270"/>
                  </a:lnTo>
                  <a:lnTo>
                    <a:pt x="12106" y="1219"/>
                  </a:lnTo>
                  <a:lnTo>
                    <a:pt x="12329" y="1165"/>
                  </a:lnTo>
                  <a:lnTo>
                    <a:pt x="12552" y="1108"/>
                  </a:lnTo>
                  <a:lnTo>
                    <a:pt x="12775" y="1049"/>
                  </a:lnTo>
                  <a:lnTo>
                    <a:pt x="12998" y="989"/>
                  </a:lnTo>
                  <a:lnTo>
                    <a:pt x="13222" y="927"/>
                  </a:lnTo>
                  <a:lnTo>
                    <a:pt x="13445" y="864"/>
                  </a:lnTo>
                  <a:lnTo>
                    <a:pt x="13668" y="801"/>
                  </a:lnTo>
                  <a:lnTo>
                    <a:pt x="13891" y="738"/>
                  </a:lnTo>
                  <a:lnTo>
                    <a:pt x="14114" y="674"/>
                  </a:lnTo>
                  <a:lnTo>
                    <a:pt x="14337" y="612"/>
                  </a:lnTo>
                  <a:lnTo>
                    <a:pt x="14561" y="550"/>
                  </a:lnTo>
                  <a:lnTo>
                    <a:pt x="14784" y="490"/>
                  </a:lnTo>
                  <a:lnTo>
                    <a:pt x="15007" y="431"/>
                  </a:lnTo>
                  <a:lnTo>
                    <a:pt x="15230" y="374"/>
                  </a:lnTo>
                  <a:lnTo>
                    <a:pt x="15453" y="320"/>
                  </a:lnTo>
                  <a:lnTo>
                    <a:pt x="15676" y="269"/>
                  </a:lnTo>
                  <a:lnTo>
                    <a:pt x="15900" y="221"/>
                  </a:lnTo>
                  <a:lnTo>
                    <a:pt x="16123" y="177"/>
                  </a:lnTo>
                  <a:lnTo>
                    <a:pt x="16346" y="137"/>
                  </a:lnTo>
                  <a:lnTo>
                    <a:pt x="16569" y="101"/>
                  </a:lnTo>
                  <a:lnTo>
                    <a:pt x="16792" y="70"/>
                  </a:lnTo>
                  <a:lnTo>
                    <a:pt x="17015" y="44"/>
                  </a:lnTo>
                  <a:lnTo>
                    <a:pt x="17238" y="24"/>
                  </a:lnTo>
                  <a:lnTo>
                    <a:pt x="17462" y="9"/>
                  </a:lnTo>
                  <a:lnTo>
                    <a:pt x="17685" y="1"/>
                  </a:lnTo>
                  <a:lnTo>
                    <a:pt x="17908" y="0"/>
                  </a:lnTo>
                  <a:lnTo>
                    <a:pt x="18131" y="6"/>
                  </a:lnTo>
                  <a:lnTo>
                    <a:pt x="18354" y="19"/>
                  </a:lnTo>
                  <a:lnTo>
                    <a:pt x="18577" y="40"/>
                  </a:lnTo>
                  <a:lnTo>
                    <a:pt x="18801" y="70"/>
                  </a:lnTo>
                  <a:lnTo>
                    <a:pt x="19024" y="108"/>
                  </a:lnTo>
                  <a:lnTo>
                    <a:pt x="19200" y="145"/>
                  </a:lnTo>
                  <a:close/>
                </a:path>
              </a:pathLst>
            </a:custGeom>
            <a:solidFill>
              <a:srgbClr val="FBCE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>
              <p:custDataLst>
                <p:tags r:id="rId11"/>
              </p:custDataLst>
            </p:nvPr>
          </p:nvSpPr>
          <p:spPr>
            <a:xfrm>
              <a:off x="0" y="9131"/>
              <a:ext cx="19200" cy="1776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9200" h="1776">
                  <a:moveTo>
                    <a:pt x="19200" y="1241"/>
                  </a:moveTo>
                  <a:lnTo>
                    <a:pt x="19200" y="1776"/>
                  </a:lnTo>
                  <a:lnTo>
                    <a:pt x="0" y="1776"/>
                  </a:lnTo>
                  <a:lnTo>
                    <a:pt x="0" y="92"/>
                  </a:lnTo>
                  <a:lnTo>
                    <a:pt x="215" y="65"/>
                  </a:lnTo>
                  <a:lnTo>
                    <a:pt x="438" y="42"/>
                  </a:lnTo>
                  <a:lnTo>
                    <a:pt x="662" y="24"/>
                  </a:lnTo>
                  <a:lnTo>
                    <a:pt x="885" y="11"/>
                  </a:lnTo>
                  <a:lnTo>
                    <a:pt x="1108" y="4"/>
                  </a:lnTo>
                  <a:lnTo>
                    <a:pt x="1331" y="0"/>
                  </a:lnTo>
                  <a:lnTo>
                    <a:pt x="1554" y="1"/>
                  </a:lnTo>
                  <a:lnTo>
                    <a:pt x="1777" y="5"/>
                  </a:lnTo>
                  <a:lnTo>
                    <a:pt x="2001" y="14"/>
                  </a:lnTo>
                  <a:lnTo>
                    <a:pt x="2224" y="26"/>
                  </a:lnTo>
                  <a:lnTo>
                    <a:pt x="2447" y="42"/>
                  </a:lnTo>
                  <a:lnTo>
                    <a:pt x="2670" y="60"/>
                  </a:lnTo>
                  <a:lnTo>
                    <a:pt x="2893" y="82"/>
                  </a:lnTo>
                  <a:lnTo>
                    <a:pt x="3116" y="106"/>
                  </a:lnTo>
                  <a:lnTo>
                    <a:pt x="3339" y="132"/>
                  </a:lnTo>
                  <a:lnTo>
                    <a:pt x="3563" y="161"/>
                  </a:lnTo>
                  <a:lnTo>
                    <a:pt x="3786" y="191"/>
                  </a:lnTo>
                  <a:lnTo>
                    <a:pt x="4009" y="224"/>
                  </a:lnTo>
                  <a:lnTo>
                    <a:pt x="4232" y="258"/>
                  </a:lnTo>
                  <a:lnTo>
                    <a:pt x="4455" y="293"/>
                  </a:lnTo>
                  <a:lnTo>
                    <a:pt x="4678" y="329"/>
                  </a:lnTo>
                  <a:lnTo>
                    <a:pt x="4902" y="366"/>
                  </a:lnTo>
                  <a:lnTo>
                    <a:pt x="5125" y="403"/>
                  </a:lnTo>
                  <a:lnTo>
                    <a:pt x="5348" y="442"/>
                  </a:lnTo>
                  <a:lnTo>
                    <a:pt x="5571" y="479"/>
                  </a:lnTo>
                  <a:lnTo>
                    <a:pt x="5794" y="517"/>
                  </a:lnTo>
                  <a:lnTo>
                    <a:pt x="6017" y="555"/>
                  </a:lnTo>
                  <a:lnTo>
                    <a:pt x="6241" y="592"/>
                  </a:lnTo>
                  <a:lnTo>
                    <a:pt x="6464" y="628"/>
                  </a:lnTo>
                  <a:lnTo>
                    <a:pt x="6687" y="663"/>
                  </a:lnTo>
                  <a:lnTo>
                    <a:pt x="6910" y="697"/>
                  </a:lnTo>
                  <a:lnTo>
                    <a:pt x="7133" y="729"/>
                  </a:lnTo>
                  <a:lnTo>
                    <a:pt x="7356" y="760"/>
                  </a:lnTo>
                  <a:lnTo>
                    <a:pt x="7580" y="789"/>
                  </a:lnTo>
                  <a:lnTo>
                    <a:pt x="7803" y="815"/>
                  </a:lnTo>
                  <a:lnTo>
                    <a:pt x="8026" y="839"/>
                  </a:lnTo>
                  <a:lnTo>
                    <a:pt x="8249" y="860"/>
                  </a:lnTo>
                  <a:lnTo>
                    <a:pt x="8472" y="879"/>
                  </a:lnTo>
                  <a:lnTo>
                    <a:pt x="8695" y="895"/>
                  </a:lnTo>
                  <a:lnTo>
                    <a:pt x="8918" y="907"/>
                  </a:lnTo>
                  <a:lnTo>
                    <a:pt x="9142" y="915"/>
                  </a:lnTo>
                  <a:lnTo>
                    <a:pt x="9365" y="920"/>
                  </a:lnTo>
                  <a:lnTo>
                    <a:pt x="9588" y="921"/>
                  </a:lnTo>
                  <a:lnTo>
                    <a:pt x="9619" y="920"/>
                  </a:lnTo>
                  <a:lnTo>
                    <a:pt x="9651" y="921"/>
                  </a:lnTo>
                  <a:lnTo>
                    <a:pt x="9874" y="920"/>
                  </a:lnTo>
                  <a:lnTo>
                    <a:pt x="10097" y="915"/>
                  </a:lnTo>
                  <a:lnTo>
                    <a:pt x="10321" y="907"/>
                  </a:lnTo>
                  <a:lnTo>
                    <a:pt x="10544" y="895"/>
                  </a:lnTo>
                  <a:lnTo>
                    <a:pt x="10767" y="879"/>
                  </a:lnTo>
                  <a:lnTo>
                    <a:pt x="10990" y="860"/>
                  </a:lnTo>
                  <a:lnTo>
                    <a:pt x="11213" y="839"/>
                  </a:lnTo>
                  <a:lnTo>
                    <a:pt x="11436" y="815"/>
                  </a:lnTo>
                  <a:lnTo>
                    <a:pt x="11659" y="789"/>
                  </a:lnTo>
                  <a:lnTo>
                    <a:pt x="11883" y="760"/>
                  </a:lnTo>
                  <a:lnTo>
                    <a:pt x="12106" y="729"/>
                  </a:lnTo>
                  <a:lnTo>
                    <a:pt x="12329" y="697"/>
                  </a:lnTo>
                  <a:lnTo>
                    <a:pt x="12552" y="663"/>
                  </a:lnTo>
                  <a:lnTo>
                    <a:pt x="12775" y="628"/>
                  </a:lnTo>
                  <a:lnTo>
                    <a:pt x="12998" y="592"/>
                  </a:lnTo>
                  <a:lnTo>
                    <a:pt x="13222" y="555"/>
                  </a:lnTo>
                  <a:lnTo>
                    <a:pt x="13445" y="517"/>
                  </a:lnTo>
                  <a:lnTo>
                    <a:pt x="13668" y="479"/>
                  </a:lnTo>
                  <a:lnTo>
                    <a:pt x="13891" y="442"/>
                  </a:lnTo>
                  <a:lnTo>
                    <a:pt x="14114" y="403"/>
                  </a:lnTo>
                  <a:lnTo>
                    <a:pt x="14337" y="366"/>
                  </a:lnTo>
                  <a:lnTo>
                    <a:pt x="14561" y="329"/>
                  </a:lnTo>
                  <a:lnTo>
                    <a:pt x="14784" y="293"/>
                  </a:lnTo>
                  <a:lnTo>
                    <a:pt x="15007" y="258"/>
                  </a:lnTo>
                  <a:lnTo>
                    <a:pt x="15230" y="224"/>
                  </a:lnTo>
                  <a:lnTo>
                    <a:pt x="15453" y="191"/>
                  </a:lnTo>
                  <a:lnTo>
                    <a:pt x="15676" y="161"/>
                  </a:lnTo>
                  <a:lnTo>
                    <a:pt x="15900" y="132"/>
                  </a:lnTo>
                  <a:lnTo>
                    <a:pt x="16123" y="106"/>
                  </a:lnTo>
                  <a:lnTo>
                    <a:pt x="16346" y="82"/>
                  </a:lnTo>
                  <a:lnTo>
                    <a:pt x="16569" y="60"/>
                  </a:lnTo>
                  <a:lnTo>
                    <a:pt x="16792" y="42"/>
                  </a:lnTo>
                  <a:lnTo>
                    <a:pt x="17015" y="26"/>
                  </a:lnTo>
                  <a:lnTo>
                    <a:pt x="17238" y="14"/>
                  </a:lnTo>
                  <a:lnTo>
                    <a:pt x="17462" y="5"/>
                  </a:lnTo>
                  <a:lnTo>
                    <a:pt x="17685" y="1"/>
                  </a:lnTo>
                  <a:lnTo>
                    <a:pt x="17908" y="0"/>
                  </a:lnTo>
                  <a:lnTo>
                    <a:pt x="18131" y="4"/>
                  </a:lnTo>
                  <a:lnTo>
                    <a:pt x="18354" y="11"/>
                  </a:lnTo>
                  <a:lnTo>
                    <a:pt x="18577" y="24"/>
                  </a:lnTo>
                  <a:lnTo>
                    <a:pt x="18801" y="42"/>
                  </a:lnTo>
                  <a:lnTo>
                    <a:pt x="19024" y="65"/>
                  </a:lnTo>
                  <a:lnTo>
                    <a:pt x="19200" y="87"/>
                  </a:lnTo>
                  <a:lnTo>
                    <a:pt x="19200" y="1241"/>
                  </a:lnTo>
                  <a:close/>
                </a:path>
              </a:pathLst>
            </a:custGeom>
            <a:solidFill>
              <a:srgbClr val="033E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 rot="0">
            <a:off x="11373485" y="719455"/>
            <a:ext cx="234950" cy="121920"/>
            <a:chOff x="17935" y="1176"/>
            <a:chExt cx="412" cy="294"/>
          </a:xfrm>
        </p:grpSpPr>
        <p:cxnSp>
          <p:nvCxnSpPr>
            <p:cNvPr id="14" name="直接连接符 13"/>
            <p:cNvCxnSpPr/>
            <p:nvPr>
              <p:custDataLst>
                <p:tags r:id="rId12"/>
              </p:custDataLst>
            </p:nvPr>
          </p:nvCxnSpPr>
          <p:spPr>
            <a:xfrm>
              <a:off x="17935" y="1176"/>
              <a:ext cx="413" cy="0"/>
            </a:xfrm>
            <a:prstGeom prst="line">
              <a:avLst/>
            </a:prstGeom>
            <a:ln w="34925" cap="rnd">
              <a:solidFill>
                <a:srgbClr val="033E7C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>
              <p:custDataLst>
                <p:tags r:id="rId13"/>
              </p:custDataLst>
            </p:nvPr>
          </p:nvCxnSpPr>
          <p:spPr>
            <a:xfrm>
              <a:off x="17935" y="1323"/>
              <a:ext cx="413" cy="0"/>
            </a:xfrm>
            <a:prstGeom prst="line">
              <a:avLst/>
            </a:prstGeom>
            <a:ln w="34925" cap="rnd">
              <a:solidFill>
                <a:srgbClr val="033E7C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>
              <p:custDataLst>
                <p:tags r:id="rId14"/>
              </p:custDataLst>
            </p:nvPr>
          </p:nvCxnSpPr>
          <p:spPr>
            <a:xfrm>
              <a:off x="17935" y="1470"/>
              <a:ext cx="413" cy="0"/>
            </a:xfrm>
            <a:prstGeom prst="line">
              <a:avLst/>
            </a:prstGeom>
            <a:ln w="34925" cap="rnd">
              <a:solidFill>
                <a:srgbClr val="033E7C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文本框 34"/>
          <p:cNvSpPr txBox="1"/>
          <p:nvPr/>
        </p:nvSpPr>
        <p:spPr>
          <a:xfrm>
            <a:off x="5625465" y="4905375"/>
            <a:ext cx="94107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en-US" altLang="zh-CN" sz="1200">
                <a:solidFill>
                  <a:srgbClr val="033E7C"/>
                </a:solidFill>
                <a:latin typeface="思源黑体 CN Bold" panose="020B0800000000000000" charset="-122"/>
                <a:ea typeface="思源黑体 CN Bold" panose="020B0800000000000000" charset="-122"/>
              </a:rPr>
              <a:t>02  /  04</a:t>
            </a:r>
            <a:endParaRPr lang="en-US" altLang="zh-CN" sz="1200">
              <a:solidFill>
                <a:srgbClr val="033E7C"/>
              </a:solidFill>
              <a:latin typeface="思源黑体 CN Bold" panose="020B0800000000000000" charset="-122"/>
              <a:ea typeface="思源黑体 CN Bold" panose="020B0800000000000000" charset="-122"/>
            </a:endParaRPr>
          </a:p>
        </p:txBody>
      </p:sp>
      <p:pic>
        <p:nvPicPr>
          <p:cNvPr id="43" name="图片 29"/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1293" y="175260"/>
            <a:ext cx="3603625" cy="914400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6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" name="组合 2"/>
          <p:cNvGrpSpPr/>
          <p:nvPr/>
        </p:nvGrpSpPr>
        <p:grpSpPr>
          <a:xfrm>
            <a:off x="462280" y="415290"/>
            <a:ext cx="3578225" cy="645160"/>
            <a:chOff x="728" y="654"/>
            <a:chExt cx="5635" cy="1016"/>
          </a:xfrm>
        </p:grpSpPr>
        <p:sp>
          <p:nvSpPr>
            <p:cNvPr id="2" name="矩形 1"/>
            <p:cNvSpPr/>
            <p:nvPr/>
          </p:nvSpPr>
          <p:spPr>
            <a:xfrm>
              <a:off x="2037" y="1288"/>
              <a:ext cx="4236" cy="170"/>
            </a:xfrm>
            <a:prstGeom prst="rect">
              <a:avLst/>
            </a:prstGeom>
            <a:solidFill>
              <a:srgbClr val="FEEB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>
              <p:custDataLst>
                <p:tags r:id="rId1"/>
              </p:custDataLst>
            </p:nvPr>
          </p:nvSpPr>
          <p:spPr>
            <a:xfrm>
              <a:off x="2037" y="703"/>
              <a:ext cx="4326" cy="82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algn="l">
                <a:buClrTx/>
                <a:buSzTx/>
                <a:buFontTx/>
              </a:pPr>
              <a:r>
                <a:rPr lang="zh-CN" altLang="en-US" sz="2800">
                  <a:solidFill>
                    <a:srgbClr val="033E7C"/>
                  </a:solidFill>
                  <a:effectLst/>
                  <a:latin typeface="思源黑体 CN Heavy" panose="020B0A00000000000000" charset="-122"/>
                  <a:ea typeface="思源黑体 CN Heavy" panose="020B0A00000000000000" charset="-122"/>
                  <a:sym typeface="+mn-ea"/>
                </a:rPr>
                <a:t>论文的研究思路</a:t>
              </a:r>
              <a:endParaRPr lang="zh-CN" altLang="en-US" sz="2800">
                <a:solidFill>
                  <a:srgbClr val="033E7C"/>
                </a:solidFill>
                <a:effectLst/>
                <a:latin typeface="思源黑体 CN Heavy" panose="020B0A00000000000000" charset="-122"/>
                <a:ea typeface="思源黑体 CN Heavy" panose="020B0A00000000000000" charset="-122"/>
                <a:sym typeface="+mn-ea"/>
              </a:endParaRPr>
            </a:p>
          </p:txBody>
        </p:sp>
        <p:sp>
          <p:nvSpPr>
            <p:cNvPr id="51" name="文本框 50"/>
            <p:cNvSpPr txBox="1"/>
            <p:nvPr>
              <p:custDataLst>
                <p:tags r:id="rId2"/>
              </p:custDataLst>
            </p:nvPr>
          </p:nvSpPr>
          <p:spPr>
            <a:xfrm>
              <a:off x="728" y="654"/>
              <a:ext cx="1492" cy="10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algn="l"/>
              <a:r>
                <a:rPr lang="en-US" altLang="zh-CN" sz="3600">
                  <a:ln>
                    <a:solidFill>
                      <a:srgbClr val="033E7C"/>
                    </a:solidFill>
                  </a:ln>
                  <a:solidFill>
                    <a:srgbClr val="D6EAFE"/>
                  </a:solidFill>
                  <a:effectLst/>
                  <a:latin typeface="思源黑体 CN Heavy" panose="020B0A00000000000000" charset="-122"/>
                  <a:ea typeface="思源黑体 CN Heavy" panose="020B0A00000000000000" charset="-122"/>
                  <a:sym typeface="+mn-ea"/>
                </a:rPr>
                <a:t>02</a:t>
              </a:r>
              <a:endParaRPr lang="en-US" altLang="zh-CN" sz="3600">
                <a:ln>
                  <a:solidFill>
                    <a:srgbClr val="033E7C"/>
                  </a:solidFill>
                </a:ln>
                <a:solidFill>
                  <a:srgbClr val="D6EAFE"/>
                </a:solidFill>
                <a:effectLst/>
                <a:latin typeface="思源黑体 CN Heavy" panose="020B0A00000000000000" charset="-122"/>
                <a:ea typeface="思源黑体 CN Heavy" panose="020B0A00000000000000" charset="-122"/>
                <a:sym typeface="+mn-ea"/>
              </a:endParaRPr>
            </a:p>
          </p:txBody>
        </p:sp>
      </p:grpSp>
      <p:sp>
        <p:nvSpPr>
          <p:cNvPr id="59" name="任意多边形 58"/>
          <p:cNvSpPr/>
          <p:nvPr>
            <p:custDataLst>
              <p:tags r:id="rId3"/>
            </p:custDataLst>
          </p:nvPr>
        </p:nvSpPr>
        <p:spPr>
          <a:xfrm>
            <a:off x="0" y="4321810"/>
            <a:ext cx="12191999" cy="3496945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19200" h="5507">
                <a:moveTo>
                  <a:pt x="0" y="2185"/>
                </a:moveTo>
                <a:cubicBezTo>
                  <a:pt x="2904" y="785"/>
                  <a:pt x="6160" y="0"/>
                  <a:pt x="9600" y="0"/>
                </a:cubicBezTo>
                <a:cubicBezTo>
                  <a:pt x="13040" y="0"/>
                  <a:pt x="16296" y="785"/>
                  <a:pt x="19200" y="2185"/>
                </a:cubicBezTo>
                <a:lnTo>
                  <a:pt x="19200" y="5507"/>
                </a:lnTo>
                <a:lnTo>
                  <a:pt x="0" y="5507"/>
                </a:lnTo>
                <a:lnTo>
                  <a:pt x="0" y="2185"/>
                </a:lnTo>
                <a:close/>
              </a:path>
            </a:pathLst>
          </a:custGeom>
          <a:noFill/>
          <a:ln>
            <a:gradFill>
              <a:gsLst>
                <a:gs pos="0">
                  <a:srgbClr val="75BCFE"/>
                </a:gs>
                <a:gs pos="64000">
                  <a:srgbClr val="D6EAFE">
                    <a:alpha val="0"/>
                  </a:srgbClr>
                </a:gs>
                <a:gs pos="36000">
                  <a:srgbClr val="D6EAFE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lang="zh-CN" altLang="en-US"/>
          </a:p>
        </p:txBody>
      </p:sp>
      <p:sp>
        <p:nvSpPr>
          <p:cNvPr id="60" name="任意多边形 59"/>
          <p:cNvSpPr/>
          <p:nvPr>
            <p:custDataLst>
              <p:tags r:id="rId4"/>
            </p:custDataLst>
          </p:nvPr>
        </p:nvSpPr>
        <p:spPr>
          <a:xfrm>
            <a:off x="0" y="4478655"/>
            <a:ext cx="12191999" cy="2385695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l" t="t" r="r" b="b"/>
            <a:pathLst>
              <a:path w="19200" h="3758">
                <a:moveTo>
                  <a:pt x="0" y="2185"/>
                </a:moveTo>
                <a:cubicBezTo>
                  <a:pt x="2843" y="762"/>
                  <a:pt x="6479" y="-24"/>
                  <a:pt x="9600" y="0"/>
                </a:cubicBezTo>
                <a:cubicBezTo>
                  <a:pt x="13004" y="-44"/>
                  <a:pt x="16581" y="898"/>
                  <a:pt x="19200" y="2185"/>
                </a:cubicBezTo>
                <a:lnTo>
                  <a:pt x="19200" y="3757"/>
                </a:lnTo>
                <a:lnTo>
                  <a:pt x="0" y="3757"/>
                </a:lnTo>
                <a:lnTo>
                  <a:pt x="0" y="2185"/>
                </a:lnTo>
                <a:close/>
              </a:path>
            </a:pathLst>
          </a:custGeom>
          <a:gradFill>
            <a:gsLst>
              <a:gs pos="74000">
                <a:srgbClr val="D6EAFE">
                  <a:alpha val="0"/>
                </a:srgbClr>
              </a:gs>
              <a:gs pos="0">
                <a:srgbClr val="D6EAFE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lang="zh-CN" altLang="en-US"/>
          </a:p>
        </p:txBody>
      </p:sp>
      <p:grpSp>
        <p:nvGrpSpPr>
          <p:cNvPr id="61" name="组合 60"/>
          <p:cNvGrpSpPr/>
          <p:nvPr/>
        </p:nvGrpSpPr>
        <p:grpSpPr>
          <a:xfrm>
            <a:off x="627698" y="2971605"/>
            <a:ext cx="2670810" cy="2051245"/>
            <a:chOff x="1450" y="4500"/>
            <a:chExt cx="4206" cy="3230"/>
          </a:xfrm>
        </p:grpSpPr>
        <p:grpSp>
          <p:nvGrpSpPr>
            <p:cNvPr id="62" name="组合 61"/>
            <p:cNvGrpSpPr/>
            <p:nvPr/>
          </p:nvGrpSpPr>
          <p:grpSpPr>
            <a:xfrm>
              <a:off x="1450" y="4500"/>
              <a:ext cx="4206" cy="2046"/>
              <a:chOff x="1450" y="4500"/>
              <a:chExt cx="4206" cy="2046"/>
            </a:xfrm>
          </p:grpSpPr>
          <p:sp>
            <p:nvSpPr>
              <p:cNvPr id="63" name="文本框 62"/>
              <p:cNvSpPr txBox="1"/>
              <p:nvPr>
                <p:custDataLst>
                  <p:tags r:id="rId5"/>
                </p:custDataLst>
              </p:nvPr>
            </p:nvSpPr>
            <p:spPr>
              <a:xfrm>
                <a:off x="1450" y="5258"/>
                <a:ext cx="4206" cy="1288"/>
              </a:xfrm>
              <a:prstGeom prst="rect">
                <a:avLst/>
              </a:prstGeom>
              <a:noFill/>
            </p:spPr>
            <p:txBody>
              <a:bodyPr wrap="square" rtlCol="0" anchor="t">
                <a:noAutofit/>
              </a:bodyPr>
              <a:p>
                <a:pPr indent="0" algn="ctr" fontAlgn="auto">
                  <a:lnSpc>
                    <a:spcPct val="150000"/>
                  </a:lnSpc>
                  <a:spcAft>
                    <a:spcPts val="500"/>
                  </a:spcAft>
                  <a:buClrTx/>
                  <a:buSzTx/>
                  <a:buFontTx/>
                </a:pPr>
                <a:r>
                  <a:rPr lang="zh-CN" altLang="en-US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仓耳渔阳体 W02" panose="02020400000000000000" charset="-122"/>
                    <a:ea typeface="仓耳渔阳体 W02" panose="02020400000000000000" charset="-122"/>
                    <a:sym typeface="+mn-ea"/>
                  </a:rPr>
                  <a:t>基于</a:t>
                </a:r>
                <a:r>
                  <a:rPr lang="en-US" altLang="zh-CN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仓耳渔阳体 W02" panose="02020400000000000000" charset="-122"/>
                    <a:ea typeface="仓耳渔阳体 W02" panose="02020400000000000000" charset="-122"/>
                    <a:sym typeface="+mn-ea"/>
                  </a:rPr>
                  <a:t>Golang</a:t>
                </a:r>
                <a:r>
                  <a:rPr lang="zh-CN" altLang="en-US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仓耳渔阳体 W02" panose="02020400000000000000" charset="-122"/>
                    <a:ea typeface="仓耳渔阳体 W02" panose="02020400000000000000" charset="-122"/>
                    <a:sym typeface="+mn-ea"/>
                  </a:rPr>
                  <a:t>协程池调度机制，对比传统</a:t>
                </a:r>
                <a:r>
                  <a:rPr lang="en-US" altLang="zh-CN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仓耳渔阳体 W02" panose="02020400000000000000" charset="-122"/>
                    <a:ea typeface="仓耳渔阳体 W02" panose="02020400000000000000" charset="-122"/>
                    <a:sym typeface="+mn-ea"/>
                  </a:rPr>
                  <a:t>Java</a:t>
                </a:r>
                <a:r>
                  <a:rPr lang="zh-CN" altLang="en-US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仓耳渔阳体 W02" panose="02020400000000000000" charset="-122"/>
                    <a:ea typeface="仓耳渔阳体 W02" panose="02020400000000000000" charset="-122"/>
                    <a:sym typeface="+mn-ea"/>
                  </a:rPr>
                  <a:t>线程模型内存占用降低，设计读写锁保护的熔断器结构体</a:t>
                </a:r>
                <a:endParaRPr lang="zh-CN" altLang="en-US" sz="140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渔阳体 W02" panose="02020400000000000000" charset="-122"/>
                  <a:ea typeface="仓耳渔阳体 W02" panose="02020400000000000000" charset="-122"/>
                  <a:sym typeface="+mn-ea"/>
                </a:endParaRPr>
              </a:p>
            </p:txBody>
          </p:sp>
          <p:grpSp>
            <p:nvGrpSpPr>
              <p:cNvPr id="64" name="组合 63"/>
              <p:cNvGrpSpPr/>
              <p:nvPr/>
            </p:nvGrpSpPr>
            <p:grpSpPr>
              <a:xfrm>
                <a:off x="2227" y="4500"/>
                <a:ext cx="2653" cy="822"/>
                <a:chOff x="2352" y="2974"/>
                <a:chExt cx="2653" cy="794"/>
              </a:xfrm>
            </p:grpSpPr>
            <p:sp>
              <p:nvSpPr>
                <p:cNvPr id="65" name="圆角矩形 64"/>
                <p:cNvSpPr/>
                <p:nvPr>
                  <p:custDataLst>
                    <p:tags r:id="rId6"/>
                  </p:custDataLst>
                </p:nvPr>
              </p:nvSpPr>
              <p:spPr>
                <a:xfrm>
                  <a:off x="2352" y="3038"/>
                  <a:ext cx="2652" cy="5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solidFill>
                    <a:srgbClr val="D6EAFE"/>
                  </a:solidFill>
                </a:ln>
                <a:effectLst>
                  <a:outerShdw blurRad="127000" dist="127000" dir="2700000" algn="tl" rotWithShape="0">
                    <a:srgbClr val="D6EAFE">
                      <a:alpha val="4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>
                    <a:solidFill>
                      <a:schemeClr val="tx1">
                        <a:lumMod val="85000"/>
                        <a:lumOff val="15000"/>
                      </a:schemeClr>
                    </a:solidFill>
                  </a:endParaRPr>
                </a:p>
              </p:txBody>
            </p:sp>
            <p:sp>
              <p:nvSpPr>
                <p:cNvPr id="66" name="文本框 65"/>
                <p:cNvSpPr txBox="1"/>
                <p:nvPr>
                  <p:custDataLst>
                    <p:tags r:id="rId7"/>
                  </p:custDataLst>
                </p:nvPr>
              </p:nvSpPr>
              <p:spPr>
                <a:xfrm>
                  <a:off x="2352" y="2974"/>
                  <a:ext cx="2653" cy="794"/>
                </a:xfrm>
                <a:prstGeom prst="rect">
                  <a:avLst/>
                </a:prstGeom>
                <a:noFill/>
              </p:spPr>
              <p:txBody>
                <a:bodyPr wrap="square" rtlCol="0" anchor="t">
                  <a:spAutoFit/>
                </a:bodyPr>
                <a:p>
                  <a:pPr algn="ctr">
                    <a:buClrTx/>
                    <a:buSzTx/>
                    <a:buFontTx/>
                  </a:pPr>
                  <a:r>
                    <a:rPr lang="zh-CN" altLang="en-US" sz="14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/>
                      <a:latin typeface="思源黑体 CN Heavy" panose="020B0A00000000000000" charset="-122"/>
                      <a:ea typeface="思源黑体 CN Heavy" panose="020B0A00000000000000" charset="-122"/>
                      <a:sym typeface="+mn-ea"/>
                    </a:rPr>
                    <a:t>轻量化高效运行时架构设计</a:t>
                  </a:r>
                  <a:endParaRPr lang="zh-CN" altLang="en-US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思源黑体 CN Heavy" panose="020B0A00000000000000" charset="-122"/>
                    <a:ea typeface="思源黑体 CN Heavy" panose="020B0A00000000000000" charset="-122"/>
                    <a:sym typeface="+mn-ea"/>
                  </a:endParaRPr>
                </a:p>
              </p:txBody>
            </p:sp>
          </p:grpSp>
        </p:grpSp>
        <p:cxnSp>
          <p:nvCxnSpPr>
            <p:cNvPr id="67" name="直接连接符 66"/>
            <p:cNvCxnSpPr/>
            <p:nvPr>
              <p:custDataLst>
                <p:tags r:id="rId8"/>
              </p:custDataLst>
            </p:nvPr>
          </p:nvCxnSpPr>
          <p:spPr>
            <a:xfrm flipV="1">
              <a:off x="3553" y="6097"/>
              <a:ext cx="0" cy="1443"/>
            </a:xfrm>
            <a:prstGeom prst="line">
              <a:avLst/>
            </a:prstGeom>
            <a:ln w="15875" cap="rnd">
              <a:gradFill>
                <a:gsLst>
                  <a:gs pos="0">
                    <a:srgbClr val="75BCFE"/>
                  </a:gs>
                  <a:gs pos="100000">
                    <a:srgbClr val="D6EAFE">
                      <a:alpha val="0"/>
                    </a:srgbClr>
                  </a:gs>
                </a:gsLst>
                <a:lin ang="5400000" scaled="1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椭圆 67"/>
            <p:cNvSpPr/>
            <p:nvPr>
              <p:custDataLst>
                <p:tags r:id="rId9"/>
              </p:custDataLst>
            </p:nvPr>
          </p:nvSpPr>
          <p:spPr>
            <a:xfrm>
              <a:off x="3463" y="7550"/>
              <a:ext cx="180" cy="180"/>
            </a:xfrm>
            <a:prstGeom prst="ellipse">
              <a:avLst/>
            </a:prstGeom>
            <a:solidFill>
              <a:srgbClr val="CDE6FE"/>
            </a:solidFill>
            <a:ln>
              <a:solidFill>
                <a:srgbClr val="75BC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3340418" y="2430145"/>
            <a:ext cx="2670810" cy="2009140"/>
            <a:chOff x="1450" y="4566"/>
            <a:chExt cx="4206" cy="3164"/>
          </a:xfrm>
        </p:grpSpPr>
        <p:grpSp>
          <p:nvGrpSpPr>
            <p:cNvPr id="70" name="组合 69"/>
            <p:cNvGrpSpPr/>
            <p:nvPr/>
          </p:nvGrpSpPr>
          <p:grpSpPr>
            <a:xfrm>
              <a:off x="1450" y="4566"/>
              <a:ext cx="4206" cy="1980"/>
              <a:chOff x="1450" y="4566"/>
              <a:chExt cx="4206" cy="1980"/>
            </a:xfrm>
          </p:grpSpPr>
          <p:sp>
            <p:nvSpPr>
              <p:cNvPr id="71" name="文本框 70"/>
              <p:cNvSpPr txBox="1"/>
              <p:nvPr>
                <p:custDataLst>
                  <p:tags r:id="rId10"/>
                </p:custDataLst>
              </p:nvPr>
            </p:nvSpPr>
            <p:spPr>
              <a:xfrm>
                <a:off x="1450" y="5258"/>
                <a:ext cx="4206" cy="1288"/>
              </a:xfrm>
              <a:prstGeom prst="rect">
                <a:avLst/>
              </a:prstGeom>
              <a:noFill/>
            </p:spPr>
            <p:txBody>
              <a:bodyPr wrap="square" rtlCol="0" anchor="t">
                <a:noAutofit/>
              </a:bodyPr>
              <a:p>
                <a:pPr indent="0" algn="ctr" fontAlgn="auto">
                  <a:lnSpc>
                    <a:spcPct val="150000"/>
                  </a:lnSpc>
                  <a:spcAft>
                    <a:spcPts val="500"/>
                  </a:spcAft>
                  <a:buClrTx/>
                  <a:buSzTx/>
                  <a:buFontTx/>
                </a:pPr>
                <a:r>
                  <a:rPr lang="zh-CN" altLang="en-US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仓耳渔阳体 W02" panose="02020400000000000000" charset="-122"/>
                    <a:ea typeface="仓耳渔阳体 W02" panose="02020400000000000000" charset="-122"/>
                    <a:sym typeface="+mn-ea"/>
                  </a:rPr>
                  <a:t>服务故障实时隔离与自动恢复，熔断恢复时间压缩至</a:t>
                </a:r>
                <a:r>
                  <a:rPr lang="en-US" altLang="zh-CN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仓耳渔阳体 W02" panose="02020400000000000000" charset="-122"/>
                    <a:ea typeface="仓耳渔阳体 W02" panose="02020400000000000000" charset="-122"/>
                    <a:sym typeface="+mn-ea"/>
                  </a:rPr>
                  <a:t>30</a:t>
                </a:r>
                <a:r>
                  <a:rPr lang="zh-CN" altLang="en-US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仓耳渔阳体 W02" panose="02020400000000000000" charset="-122"/>
                    <a:ea typeface="仓耳渔阳体 W02" panose="02020400000000000000" charset="-122"/>
                    <a:sym typeface="+mn-ea"/>
                  </a:rPr>
                  <a:t>秒内，</a:t>
                </a:r>
                <a:endParaRPr lang="zh-CN" altLang="en-US" sz="140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渔阳体 W02" panose="02020400000000000000" charset="-122"/>
                  <a:ea typeface="仓耳渔阳体 W02" panose="02020400000000000000" charset="-122"/>
                  <a:sym typeface="+mn-ea"/>
                </a:endParaRPr>
              </a:p>
            </p:txBody>
          </p:sp>
          <p:grpSp>
            <p:nvGrpSpPr>
              <p:cNvPr id="72" name="组合 71"/>
              <p:cNvGrpSpPr/>
              <p:nvPr/>
            </p:nvGrpSpPr>
            <p:grpSpPr>
              <a:xfrm>
                <a:off x="2227" y="4566"/>
                <a:ext cx="2652" cy="575"/>
                <a:chOff x="2352" y="3038"/>
                <a:chExt cx="2652" cy="555"/>
              </a:xfrm>
            </p:grpSpPr>
            <p:sp>
              <p:nvSpPr>
                <p:cNvPr id="73" name="圆角矩形 72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2352" y="3038"/>
                  <a:ext cx="2652" cy="5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solidFill>
                    <a:srgbClr val="D6EAFE"/>
                  </a:solidFill>
                </a:ln>
                <a:effectLst>
                  <a:outerShdw blurRad="127000" dist="127000" dir="2700000" algn="tl" rotWithShape="0">
                    <a:srgbClr val="D6EAFE">
                      <a:alpha val="4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>
                    <a:solidFill>
                      <a:schemeClr val="tx1">
                        <a:lumMod val="85000"/>
                        <a:lumOff val="15000"/>
                      </a:schemeClr>
                    </a:solidFill>
                  </a:endParaRPr>
                </a:p>
              </p:txBody>
            </p:sp>
            <p:sp>
              <p:nvSpPr>
                <p:cNvPr id="74" name="文本框 73"/>
                <p:cNvSpPr txBox="1"/>
                <p:nvPr>
                  <p:custDataLst>
                    <p:tags r:id="rId12"/>
                  </p:custDataLst>
                </p:nvPr>
              </p:nvSpPr>
              <p:spPr>
                <a:xfrm>
                  <a:off x="2677" y="3094"/>
                  <a:ext cx="2237" cy="312"/>
                </a:xfrm>
                <a:prstGeom prst="rect">
                  <a:avLst/>
                </a:prstGeom>
                <a:noFill/>
              </p:spPr>
              <p:txBody>
                <a:bodyPr wrap="square" rtlCol="0" anchor="t">
                  <a:spAutoFit/>
                </a:bodyPr>
                <a:p>
                  <a:pPr algn="ctr">
                    <a:buClrTx/>
                    <a:buSzTx/>
                    <a:buFontTx/>
                  </a:pPr>
                  <a:r>
                    <a:rPr lang="zh-CN" altLang="en-US" sz="14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/>
                      <a:latin typeface="思源黑体 CN Heavy" panose="020B0A00000000000000" charset="-122"/>
                      <a:ea typeface="思源黑体 CN Heavy" panose="020B0A00000000000000" charset="-122"/>
                      <a:sym typeface="+mn-ea"/>
                    </a:rPr>
                    <a:t>容错体系构建</a:t>
                  </a:r>
                  <a:endParaRPr lang="zh-CN" altLang="en-US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思源黑体 CN Heavy" panose="020B0A00000000000000" charset="-122"/>
                    <a:ea typeface="思源黑体 CN Heavy" panose="020B0A00000000000000" charset="-122"/>
                    <a:sym typeface="+mn-ea"/>
                  </a:endParaRPr>
                </a:p>
              </p:txBody>
            </p:sp>
          </p:grpSp>
        </p:grpSp>
        <p:cxnSp>
          <p:nvCxnSpPr>
            <p:cNvPr id="75" name="直接连接符 74"/>
            <p:cNvCxnSpPr/>
            <p:nvPr>
              <p:custDataLst>
                <p:tags r:id="rId13"/>
              </p:custDataLst>
            </p:nvPr>
          </p:nvCxnSpPr>
          <p:spPr>
            <a:xfrm flipV="1">
              <a:off x="3553" y="6097"/>
              <a:ext cx="0" cy="1443"/>
            </a:xfrm>
            <a:prstGeom prst="line">
              <a:avLst/>
            </a:prstGeom>
            <a:ln w="15875" cap="rnd">
              <a:gradFill>
                <a:gsLst>
                  <a:gs pos="0">
                    <a:srgbClr val="75BCFE"/>
                  </a:gs>
                  <a:gs pos="100000">
                    <a:srgbClr val="D6EAFE">
                      <a:alpha val="0"/>
                    </a:srgbClr>
                  </a:gs>
                </a:gsLst>
                <a:lin ang="5400000" scaled="1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椭圆 75"/>
            <p:cNvSpPr/>
            <p:nvPr>
              <p:custDataLst>
                <p:tags r:id="rId14"/>
              </p:custDataLst>
            </p:nvPr>
          </p:nvSpPr>
          <p:spPr>
            <a:xfrm>
              <a:off x="3463" y="7550"/>
              <a:ext cx="180" cy="180"/>
            </a:xfrm>
            <a:prstGeom prst="ellipse">
              <a:avLst/>
            </a:prstGeom>
            <a:solidFill>
              <a:srgbClr val="CDE6FE"/>
            </a:solidFill>
            <a:ln>
              <a:solidFill>
                <a:srgbClr val="75BC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6091238" y="2430145"/>
            <a:ext cx="2670810" cy="2009140"/>
            <a:chOff x="1450" y="4566"/>
            <a:chExt cx="4206" cy="3164"/>
          </a:xfrm>
        </p:grpSpPr>
        <p:grpSp>
          <p:nvGrpSpPr>
            <p:cNvPr id="78" name="组合 77"/>
            <p:cNvGrpSpPr/>
            <p:nvPr/>
          </p:nvGrpSpPr>
          <p:grpSpPr>
            <a:xfrm>
              <a:off x="1450" y="4566"/>
              <a:ext cx="4206" cy="1980"/>
              <a:chOff x="1450" y="4566"/>
              <a:chExt cx="4206" cy="1980"/>
            </a:xfrm>
          </p:grpSpPr>
          <p:sp>
            <p:nvSpPr>
              <p:cNvPr id="79" name="文本框 78"/>
              <p:cNvSpPr txBox="1"/>
              <p:nvPr>
                <p:custDataLst>
                  <p:tags r:id="rId15"/>
                </p:custDataLst>
              </p:nvPr>
            </p:nvSpPr>
            <p:spPr>
              <a:xfrm>
                <a:off x="1450" y="5258"/>
                <a:ext cx="4206" cy="1288"/>
              </a:xfrm>
              <a:prstGeom prst="rect">
                <a:avLst/>
              </a:prstGeom>
              <a:noFill/>
            </p:spPr>
            <p:txBody>
              <a:bodyPr wrap="square" rtlCol="0" anchor="t">
                <a:noAutofit/>
              </a:bodyPr>
              <a:p>
                <a:pPr indent="0" algn="ctr" fontAlgn="auto">
                  <a:lnSpc>
                    <a:spcPct val="150000"/>
                  </a:lnSpc>
                  <a:spcAft>
                    <a:spcPts val="500"/>
                  </a:spcAft>
                  <a:buClrTx/>
                  <a:buSzTx/>
                  <a:buFontTx/>
                </a:pPr>
                <a:r>
                  <a:rPr lang="zh-CN" altLang="en-US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仓耳渔阳体 W02" panose="02020400000000000000" charset="-122"/>
                    <a:ea typeface="仓耳渔阳体 W02" panose="02020400000000000000" charset="-122"/>
                    <a:sym typeface="+mn-ea"/>
                  </a:rPr>
                  <a:t>监控层：</a:t>
                </a:r>
                <a:r>
                  <a:rPr lang="en-US" altLang="zh-CN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仓耳渔阳体 W02" panose="02020400000000000000" charset="-122"/>
                    <a:ea typeface="仓耳渔阳体 W02" panose="02020400000000000000" charset="-122"/>
                    <a:sym typeface="+mn-ea"/>
                  </a:rPr>
                  <a:t>Prometheus</a:t>
                </a:r>
                <a:r>
                  <a:rPr lang="zh-CN" altLang="en-US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仓耳渔阳体 W02" panose="02020400000000000000" charset="-122"/>
                    <a:ea typeface="仓耳渔阳体 W02" panose="02020400000000000000" charset="-122"/>
                    <a:sym typeface="+mn-ea"/>
                  </a:rPr>
                  <a:t>指标采集</a:t>
                </a:r>
                <a:endParaRPr lang="zh-CN" altLang="en-US" sz="140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渔阳体 W02" panose="02020400000000000000" charset="-122"/>
                  <a:ea typeface="仓耳渔阳体 W02" panose="02020400000000000000" charset="-122"/>
                  <a:sym typeface="+mn-ea"/>
                </a:endParaRPr>
              </a:p>
              <a:p>
                <a:pPr indent="0" algn="ctr" fontAlgn="auto">
                  <a:lnSpc>
                    <a:spcPct val="150000"/>
                  </a:lnSpc>
                  <a:spcAft>
                    <a:spcPts val="500"/>
                  </a:spcAft>
                  <a:buClrTx/>
                  <a:buSzTx/>
                  <a:buFontTx/>
                </a:pPr>
                <a:r>
                  <a:rPr lang="zh-CN" altLang="en-US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仓耳渔阳体 W02" panose="02020400000000000000" charset="-122"/>
                    <a:ea typeface="仓耳渔阳体 W02" panose="02020400000000000000" charset="-122"/>
                    <a:sym typeface="+mn-ea"/>
                  </a:rPr>
                  <a:t>日志层：</a:t>
                </a:r>
                <a:r>
                  <a:rPr lang="en-US" altLang="zh-CN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仓耳渔阳体 W02" panose="02020400000000000000" charset="-122"/>
                    <a:ea typeface="仓耳渔阳体 W02" panose="02020400000000000000" charset="-122"/>
                    <a:sym typeface="+mn-ea"/>
                  </a:rPr>
                  <a:t>HTTP</a:t>
                </a:r>
                <a:r>
                  <a:rPr lang="zh-CN" altLang="en-US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仓耳渔阳体 W02" panose="02020400000000000000" charset="-122"/>
                    <a:ea typeface="仓耳渔阳体 W02" panose="02020400000000000000" charset="-122"/>
                    <a:sym typeface="+mn-ea"/>
                  </a:rPr>
                  <a:t>日志收集</a:t>
                </a:r>
                <a:endParaRPr lang="zh-CN" altLang="en-US" sz="140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渔阳体 W02" panose="02020400000000000000" charset="-122"/>
                  <a:ea typeface="仓耳渔阳体 W02" panose="02020400000000000000" charset="-122"/>
                  <a:sym typeface="+mn-ea"/>
                </a:endParaRPr>
              </a:p>
              <a:p>
                <a:pPr indent="0" algn="ctr" fontAlgn="auto">
                  <a:lnSpc>
                    <a:spcPct val="150000"/>
                  </a:lnSpc>
                  <a:spcAft>
                    <a:spcPts val="500"/>
                  </a:spcAft>
                  <a:buClrTx/>
                  <a:buSzTx/>
                  <a:buFontTx/>
                </a:pPr>
                <a:r>
                  <a:rPr lang="zh-CN" altLang="en-US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仓耳渔阳体 W02" panose="02020400000000000000" charset="-122"/>
                    <a:ea typeface="仓耳渔阳体 W02" panose="02020400000000000000" charset="-122"/>
                    <a:sym typeface="+mn-ea"/>
                  </a:rPr>
                  <a:t>追踪层：</a:t>
                </a:r>
                <a:r>
                  <a:rPr lang="en-US" altLang="zh-CN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仓耳渔阳体 W02" panose="02020400000000000000" charset="-122"/>
                    <a:ea typeface="仓耳渔阳体 W02" panose="02020400000000000000" charset="-122"/>
                    <a:sym typeface="+mn-ea"/>
                  </a:rPr>
                  <a:t>OpenTracing</a:t>
                </a:r>
                <a:r>
                  <a:rPr lang="zh-CN" altLang="en-US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仓耳渔阳体 W02" panose="02020400000000000000" charset="-122"/>
                    <a:ea typeface="仓耳渔阳体 W02" panose="02020400000000000000" charset="-122"/>
                    <a:sym typeface="+mn-ea"/>
                  </a:rPr>
                  <a:t>全链路追踪中间件</a:t>
                </a:r>
                <a:endParaRPr lang="zh-CN" altLang="en-US" sz="140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渔阳体 W02" panose="02020400000000000000" charset="-122"/>
                  <a:ea typeface="仓耳渔阳体 W02" panose="02020400000000000000" charset="-122"/>
                  <a:sym typeface="+mn-ea"/>
                </a:endParaRPr>
              </a:p>
            </p:txBody>
          </p:sp>
          <p:grpSp>
            <p:nvGrpSpPr>
              <p:cNvPr id="80" name="组合 79"/>
              <p:cNvGrpSpPr/>
              <p:nvPr/>
            </p:nvGrpSpPr>
            <p:grpSpPr>
              <a:xfrm>
                <a:off x="2227" y="4566"/>
                <a:ext cx="2652" cy="575"/>
                <a:chOff x="2352" y="3038"/>
                <a:chExt cx="2652" cy="555"/>
              </a:xfrm>
            </p:grpSpPr>
            <p:sp>
              <p:nvSpPr>
                <p:cNvPr id="81" name="圆角矩形 80"/>
                <p:cNvSpPr/>
                <p:nvPr>
                  <p:custDataLst>
                    <p:tags r:id="rId16"/>
                  </p:custDataLst>
                </p:nvPr>
              </p:nvSpPr>
              <p:spPr>
                <a:xfrm>
                  <a:off x="2352" y="3038"/>
                  <a:ext cx="2652" cy="5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solidFill>
                    <a:srgbClr val="D6EAFE"/>
                  </a:solidFill>
                </a:ln>
                <a:effectLst>
                  <a:outerShdw blurRad="127000" dist="127000" dir="2700000" algn="tl" rotWithShape="0">
                    <a:srgbClr val="D6EAFE">
                      <a:alpha val="4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>
                    <a:solidFill>
                      <a:schemeClr val="tx1">
                        <a:lumMod val="85000"/>
                        <a:lumOff val="15000"/>
                      </a:schemeClr>
                    </a:solidFill>
                  </a:endParaRPr>
                </a:p>
              </p:txBody>
            </p:sp>
            <p:sp>
              <p:nvSpPr>
                <p:cNvPr id="82" name="文本框 81"/>
                <p:cNvSpPr txBox="1"/>
                <p:nvPr>
                  <p:custDataLst>
                    <p:tags r:id="rId17"/>
                  </p:custDataLst>
                </p:nvPr>
              </p:nvSpPr>
              <p:spPr>
                <a:xfrm>
                  <a:off x="2656" y="3094"/>
                  <a:ext cx="2348" cy="312"/>
                </a:xfrm>
                <a:prstGeom prst="rect">
                  <a:avLst/>
                </a:prstGeom>
                <a:noFill/>
              </p:spPr>
              <p:txBody>
                <a:bodyPr wrap="square" rtlCol="0" anchor="t">
                  <a:spAutoFit/>
                </a:bodyPr>
                <a:p>
                  <a:pPr algn="ctr">
                    <a:buClrTx/>
                    <a:buSzTx/>
                    <a:buFontTx/>
                  </a:pPr>
                  <a:r>
                    <a:rPr lang="zh-CN" altLang="en-US" sz="14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/>
                      <a:latin typeface="思源黑体 CN Heavy" panose="020B0A00000000000000" charset="-122"/>
                      <a:ea typeface="思源黑体 CN Heavy" panose="020B0A00000000000000" charset="-122"/>
                      <a:sym typeface="+mn-ea"/>
                    </a:rPr>
                    <a:t>多维度可观测性</a:t>
                  </a:r>
                  <a:endParaRPr lang="zh-CN" altLang="en-US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思源黑体 CN Heavy" panose="020B0A00000000000000" charset="-122"/>
                    <a:ea typeface="思源黑体 CN Heavy" panose="020B0A00000000000000" charset="-122"/>
                    <a:sym typeface="+mn-ea"/>
                  </a:endParaRPr>
                </a:p>
              </p:txBody>
            </p:sp>
          </p:grpSp>
        </p:grpSp>
        <p:cxnSp>
          <p:nvCxnSpPr>
            <p:cNvPr id="83" name="直接连接符 82"/>
            <p:cNvCxnSpPr/>
            <p:nvPr>
              <p:custDataLst>
                <p:tags r:id="rId18"/>
              </p:custDataLst>
            </p:nvPr>
          </p:nvCxnSpPr>
          <p:spPr>
            <a:xfrm flipV="1">
              <a:off x="3553" y="6097"/>
              <a:ext cx="0" cy="1443"/>
            </a:xfrm>
            <a:prstGeom prst="line">
              <a:avLst/>
            </a:prstGeom>
            <a:ln w="15875" cap="rnd">
              <a:gradFill>
                <a:gsLst>
                  <a:gs pos="0">
                    <a:srgbClr val="75BCFE"/>
                  </a:gs>
                  <a:gs pos="100000">
                    <a:srgbClr val="D6EAFE">
                      <a:alpha val="0"/>
                    </a:srgbClr>
                  </a:gs>
                </a:gsLst>
                <a:lin ang="5400000" scaled="1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椭圆 83"/>
            <p:cNvSpPr/>
            <p:nvPr>
              <p:custDataLst>
                <p:tags r:id="rId19"/>
              </p:custDataLst>
            </p:nvPr>
          </p:nvSpPr>
          <p:spPr>
            <a:xfrm>
              <a:off x="3463" y="7550"/>
              <a:ext cx="180" cy="180"/>
            </a:xfrm>
            <a:prstGeom prst="ellipse">
              <a:avLst/>
            </a:prstGeom>
            <a:solidFill>
              <a:srgbClr val="CDE6FE"/>
            </a:solidFill>
            <a:ln>
              <a:solidFill>
                <a:srgbClr val="75BC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8853488" y="2976245"/>
            <a:ext cx="2670810" cy="2009140"/>
            <a:chOff x="1450" y="4566"/>
            <a:chExt cx="4206" cy="3164"/>
          </a:xfrm>
        </p:grpSpPr>
        <p:grpSp>
          <p:nvGrpSpPr>
            <p:cNvPr id="86" name="组合 85"/>
            <p:cNvGrpSpPr/>
            <p:nvPr/>
          </p:nvGrpSpPr>
          <p:grpSpPr>
            <a:xfrm>
              <a:off x="1450" y="4566"/>
              <a:ext cx="4206" cy="1980"/>
              <a:chOff x="1450" y="4566"/>
              <a:chExt cx="4206" cy="1980"/>
            </a:xfrm>
          </p:grpSpPr>
          <p:sp>
            <p:nvSpPr>
              <p:cNvPr id="87" name="文本框 86"/>
              <p:cNvSpPr txBox="1"/>
              <p:nvPr>
                <p:custDataLst>
                  <p:tags r:id="rId20"/>
                </p:custDataLst>
              </p:nvPr>
            </p:nvSpPr>
            <p:spPr>
              <a:xfrm>
                <a:off x="1450" y="5258"/>
                <a:ext cx="4206" cy="1288"/>
              </a:xfrm>
              <a:prstGeom prst="rect">
                <a:avLst/>
              </a:prstGeom>
              <a:noFill/>
            </p:spPr>
            <p:txBody>
              <a:bodyPr wrap="square" rtlCol="0" anchor="t">
                <a:noAutofit/>
              </a:bodyPr>
              <a:p>
                <a:pPr indent="0" algn="ctr" fontAlgn="auto">
                  <a:lnSpc>
                    <a:spcPct val="150000"/>
                  </a:lnSpc>
                  <a:spcAft>
                    <a:spcPts val="500"/>
                  </a:spcAft>
                  <a:buClrTx/>
                  <a:buSzTx/>
                  <a:buFontTx/>
                </a:pPr>
                <a:r>
                  <a:rPr lang="zh-CN" altLang="en-US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仓耳渔阳体 W02" panose="02020400000000000000" charset="-122"/>
                    <a:ea typeface="仓耳渔阳体 W02" panose="02020400000000000000" charset="-122"/>
                    <a:sym typeface="+mn-ea"/>
                  </a:rPr>
                  <a:t>基于</a:t>
                </a:r>
                <a:r>
                  <a:rPr lang="en-US" altLang="zh-CN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仓耳渔阳体 W02" panose="02020400000000000000" charset="-122"/>
                    <a:ea typeface="仓耳渔阳体 W02" panose="02020400000000000000" charset="-122"/>
                    <a:sym typeface="+mn-ea"/>
                  </a:rPr>
                  <a:t>ETCD</a:t>
                </a:r>
                <a:r>
                  <a:rPr lang="zh-CN" altLang="en-US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仓耳渔阳体 W02" panose="02020400000000000000" charset="-122"/>
                    <a:ea typeface="仓耳渔阳体 W02" panose="02020400000000000000" charset="-122"/>
                    <a:sym typeface="+mn-ea"/>
                  </a:rPr>
                  <a:t>事件广播的热加载机制</a:t>
                </a:r>
                <a:r>
                  <a:rPr lang="en-US" altLang="zh-CN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仓耳渔阳体 W02" panose="02020400000000000000" charset="-122"/>
                    <a:ea typeface="仓耳渔阳体 W02" panose="02020400000000000000" charset="-122"/>
                    <a:sym typeface="+mn-ea"/>
                  </a:rPr>
                  <a:t>，</a:t>
                </a:r>
                <a:r>
                  <a:rPr lang="zh-CN" altLang="en-US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仓耳渔阳体 W02" panose="02020400000000000000" charset="-122"/>
                    <a:ea typeface="仓耳渔阳体 W02" panose="02020400000000000000" charset="-122"/>
                    <a:sym typeface="+mn-ea"/>
                  </a:rPr>
                  <a:t>动态更新配置文件</a:t>
                </a:r>
                <a:endParaRPr lang="zh-CN" altLang="en-US" sz="140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渔阳体 W02" panose="02020400000000000000" charset="-122"/>
                  <a:ea typeface="仓耳渔阳体 W02" panose="02020400000000000000" charset="-122"/>
                  <a:sym typeface="+mn-ea"/>
                </a:endParaRPr>
              </a:p>
            </p:txBody>
          </p:sp>
          <p:grpSp>
            <p:nvGrpSpPr>
              <p:cNvPr id="88" name="组合 87"/>
              <p:cNvGrpSpPr/>
              <p:nvPr/>
            </p:nvGrpSpPr>
            <p:grpSpPr>
              <a:xfrm>
                <a:off x="2227" y="4566"/>
                <a:ext cx="2652" cy="575"/>
                <a:chOff x="2352" y="3038"/>
                <a:chExt cx="2652" cy="555"/>
              </a:xfrm>
            </p:grpSpPr>
            <p:sp>
              <p:nvSpPr>
                <p:cNvPr id="89" name="圆角矩形 88"/>
                <p:cNvSpPr/>
                <p:nvPr>
                  <p:custDataLst>
                    <p:tags r:id="rId21"/>
                  </p:custDataLst>
                </p:nvPr>
              </p:nvSpPr>
              <p:spPr>
                <a:xfrm>
                  <a:off x="2352" y="3038"/>
                  <a:ext cx="2652" cy="5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solidFill>
                    <a:srgbClr val="D6EAFE"/>
                  </a:solidFill>
                </a:ln>
                <a:effectLst>
                  <a:outerShdw blurRad="127000" dist="127000" dir="2700000" algn="tl" rotWithShape="0">
                    <a:srgbClr val="D6EAFE">
                      <a:alpha val="4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>
                    <a:solidFill>
                      <a:schemeClr val="tx1">
                        <a:lumMod val="85000"/>
                        <a:lumOff val="15000"/>
                      </a:schemeClr>
                    </a:solidFill>
                  </a:endParaRPr>
                </a:p>
              </p:txBody>
            </p:sp>
            <p:sp>
              <p:nvSpPr>
                <p:cNvPr id="90" name="文本框 89"/>
                <p:cNvSpPr txBox="1"/>
                <p:nvPr>
                  <p:custDataLst>
                    <p:tags r:id="rId22"/>
                  </p:custDataLst>
                </p:nvPr>
              </p:nvSpPr>
              <p:spPr>
                <a:xfrm>
                  <a:off x="2536" y="3105"/>
                  <a:ext cx="2284" cy="466"/>
                </a:xfrm>
                <a:prstGeom prst="rect">
                  <a:avLst/>
                </a:prstGeom>
                <a:noFill/>
              </p:spPr>
              <p:txBody>
                <a:bodyPr wrap="square" rtlCol="0" anchor="t">
                  <a:spAutoFit/>
                </a:bodyPr>
                <a:p>
                  <a:pPr algn="ctr">
                    <a:buClrTx/>
                    <a:buSzTx/>
                    <a:buFontTx/>
                  </a:pPr>
                  <a:r>
                    <a:rPr lang="zh-CN" altLang="en-US" sz="14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/>
                      <a:latin typeface="思源黑体 CN Heavy" panose="020B0A00000000000000" charset="-122"/>
                      <a:ea typeface="思源黑体 CN Heavy" panose="020B0A00000000000000" charset="-122"/>
                      <a:sym typeface="+mn-ea"/>
                    </a:rPr>
                    <a:t>动态化服务治理</a:t>
                  </a:r>
                  <a:endParaRPr lang="zh-CN" altLang="en-US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思源黑体 CN Heavy" panose="020B0A00000000000000" charset="-122"/>
                    <a:ea typeface="思源黑体 CN Heavy" panose="020B0A00000000000000" charset="-122"/>
                    <a:sym typeface="+mn-ea"/>
                  </a:endParaRPr>
                </a:p>
              </p:txBody>
            </p:sp>
          </p:grpSp>
        </p:grpSp>
        <p:cxnSp>
          <p:nvCxnSpPr>
            <p:cNvPr id="91" name="直接连接符 90"/>
            <p:cNvCxnSpPr/>
            <p:nvPr>
              <p:custDataLst>
                <p:tags r:id="rId23"/>
              </p:custDataLst>
            </p:nvPr>
          </p:nvCxnSpPr>
          <p:spPr>
            <a:xfrm flipV="1">
              <a:off x="3553" y="6097"/>
              <a:ext cx="0" cy="1443"/>
            </a:xfrm>
            <a:prstGeom prst="line">
              <a:avLst/>
            </a:prstGeom>
            <a:ln w="15875" cap="rnd">
              <a:gradFill>
                <a:gsLst>
                  <a:gs pos="0">
                    <a:srgbClr val="75BCFE"/>
                  </a:gs>
                  <a:gs pos="100000">
                    <a:srgbClr val="D6EAFE">
                      <a:alpha val="0"/>
                    </a:srgbClr>
                  </a:gs>
                </a:gsLst>
                <a:lin ang="5400000" scaled="1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椭圆 91"/>
            <p:cNvSpPr/>
            <p:nvPr>
              <p:custDataLst>
                <p:tags r:id="rId24"/>
              </p:custDataLst>
            </p:nvPr>
          </p:nvSpPr>
          <p:spPr>
            <a:xfrm>
              <a:off x="3463" y="7550"/>
              <a:ext cx="180" cy="180"/>
            </a:xfrm>
            <a:prstGeom prst="ellipse">
              <a:avLst/>
            </a:prstGeom>
            <a:solidFill>
              <a:srgbClr val="CDE6FE"/>
            </a:solidFill>
            <a:ln>
              <a:solidFill>
                <a:srgbClr val="75BCF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1851659" y="4937125"/>
            <a:ext cx="8488680" cy="1235075"/>
            <a:chOff x="2626" y="7883"/>
            <a:chExt cx="13368" cy="1945"/>
          </a:xfrm>
        </p:grpSpPr>
        <p:sp>
          <p:nvSpPr>
            <p:cNvPr id="94" name="文本框 93"/>
            <p:cNvSpPr txBox="1"/>
            <p:nvPr>
              <p:custDataLst>
                <p:tags r:id="rId25"/>
              </p:custDataLst>
            </p:nvPr>
          </p:nvSpPr>
          <p:spPr>
            <a:xfrm>
              <a:off x="6562" y="7883"/>
              <a:ext cx="5497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algn="ctr">
                <a:buClrTx/>
                <a:buSzTx/>
                <a:buFontTx/>
              </a:pPr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思源黑体 CN Heavy" panose="020B0A00000000000000" charset="-122"/>
                  <a:ea typeface="思源黑体 CN Heavy" panose="020B0A00000000000000" charset="-122"/>
                  <a:sym typeface="+mn-ea"/>
                </a:rPr>
                <a:t>论文的研究思路</a:t>
              </a:r>
              <a:endPara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思源黑体 CN Heavy" panose="020B0A00000000000000" charset="-122"/>
                <a:ea typeface="思源黑体 CN Heavy" panose="020B0A00000000000000" charset="-122"/>
                <a:sym typeface="+mn-ea"/>
              </a:endParaRPr>
            </a:p>
          </p:txBody>
        </p:sp>
        <p:sp>
          <p:nvSpPr>
            <p:cNvPr id="95" name="文本框 94"/>
            <p:cNvSpPr txBox="1"/>
            <p:nvPr>
              <p:custDataLst>
                <p:tags r:id="rId26"/>
              </p:custDataLst>
            </p:nvPr>
          </p:nvSpPr>
          <p:spPr>
            <a:xfrm>
              <a:off x="2626" y="8667"/>
              <a:ext cx="13368" cy="116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indent="0" algn="ctr" fontAlgn="auto">
                <a:lnSpc>
                  <a:spcPct val="150000"/>
                </a:lnSpc>
                <a:spcAft>
                  <a:spcPts val="500"/>
                </a:spcAft>
                <a:buClrTx/>
                <a:buSzTx/>
                <a:buFontTx/>
              </a:pPr>
              <a:r>
                <a:rPr lang="zh-CN" altLang="en-US" sz="140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渔阳体 W02" panose="02020400000000000000" charset="-122"/>
                  <a:ea typeface="仓耳渔阳体 W02" panose="02020400000000000000" charset="-122"/>
                </a:rPr>
                <a:t>聚焦轻量化架构、智能容错、全景观测、动态治理四大技术主线，通过</a:t>
              </a:r>
              <a:r>
                <a:rPr lang="en-US" altLang="zh-CN" sz="140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渔阳体 W02" panose="02020400000000000000" charset="-122"/>
                  <a:ea typeface="仓耳渔阳体 W02" panose="02020400000000000000" charset="-122"/>
                </a:rPr>
                <a:t>Golang</a:t>
              </a:r>
              <a:r>
                <a:rPr lang="zh-CN" altLang="en-US" sz="140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渔阳体 W02" panose="02020400000000000000" charset="-122"/>
                  <a:ea typeface="仓耳渔阳体 W02" panose="02020400000000000000" charset="-122"/>
                </a:rPr>
                <a:t>协程池、熔断器三态转换、</a:t>
              </a:r>
              <a:r>
                <a:rPr lang="en-US" altLang="zh-CN" sz="140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渔阳体 W02" panose="02020400000000000000" charset="-122"/>
                  <a:ea typeface="仓耳渔阳体 W02" panose="02020400000000000000" charset="-122"/>
                </a:rPr>
                <a:t>Prometheus</a:t>
              </a:r>
              <a:r>
                <a:rPr lang="zh-CN" altLang="en-US" sz="140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渔阳体 W02" panose="02020400000000000000" charset="-122"/>
                  <a:ea typeface="仓耳渔阳体 W02" panose="02020400000000000000" charset="-122"/>
                </a:rPr>
                <a:t>监控矩阵、</a:t>
              </a:r>
              <a:r>
                <a:rPr lang="en-US" altLang="zh-CN" sz="140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渔阳体 W02" panose="02020400000000000000" charset="-122"/>
                  <a:ea typeface="仓耳渔阳体 W02" panose="02020400000000000000" charset="-122"/>
                </a:rPr>
                <a:t>ETCD</a:t>
              </a:r>
              <a:r>
                <a:rPr lang="zh-CN" altLang="en-US" sz="140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渔阳体 W02" panose="02020400000000000000" charset="-122"/>
                  <a:ea typeface="仓耳渔阳体 W02" panose="02020400000000000000" charset="-122"/>
                </a:rPr>
                <a:t>动态协调等核心技术，构建高吞吐、强容错、易观测的微服务治理平台。</a:t>
              </a:r>
              <a:endPara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endParaRPr>
            </a:p>
          </p:txBody>
        </p:sp>
      </p:grpSp>
      <p:sp>
        <p:nvSpPr>
          <p:cNvPr id="96" name="椭圆 95"/>
          <p:cNvSpPr/>
          <p:nvPr>
            <p:custDataLst>
              <p:tags r:id="rId27"/>
            </p:custDataLst>
          </p:nvPr>
        </p:nvSpPr>
        <p:spPr>
          <a:xfrm>
            <a:off x="1566228" y="2013903"/>
            <a:ext cx="832485" cy="832485"/>
          </a:xfrm>
          <a:prstGeom prst="ellipse">
            <a:avLst/>
          </a:prstGeom>
          <a:gradFill>
            <a:gsLst>
              <a:gs pos="28000">
                <a:srgbClr val="CDE6FE"/>
              </a:gs>
              <a:gs pos="100000">
                <a:srgbClr val="F0F8FF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97" name="椭圆 96"/>
          <p:cNvSpPr/>
          <p:nvPr>
            <p:custDataLst>
              <p:tags r:id="rId28"/>
            </p:custDataLst>
          </p:nvPr>
        </p:nvSpPr>
        <p:spPr>
          <a:xfrm>
            <a:off x="4259580" y="1397953"/>
            <a:ext cx="832485" cy="832485"/>
          </a:xfrm>
          <a:prstGeom prst="ellipse">
            <a:avLst/>
          </a:prstGeom>
          <a:gradFill>
            <a:gsLst>
              <a:gs pos="28000">
                <a:srgbClr val="CDE6FE"/>
              </a:gs>
              <a:gs pos="100000">
                <a:srgbClr val="F0F8FF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98" name="椭圆 97"/>
          <p:cNvSpPr/>
          <p:nvPr>
            <p:custDataLst>
              <p:tags r:id="rId29"/>
            </p:custDataLst>
          </p:nvPr>
        </p:nvSpPr>
        <p:spPr>
          <a:xfrm>
            <a:off x="7010400" y="1397953"/>
            <a:ext cx="832485" cy="832485"/>
          </a:xfrm>
          <a:prstGeom prst="ellipse">
            <a:avLst/>
          </a:prstGeom>
          <a:gradFill>
            <a:gsLst>
              <a:gs pos="28000">
                <a:srgbClr val="CDE6FE"/>
              </a:gs>
              <a:gs pos="100000">
                <a:srgbClr val="F0F8FF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99" name="椭圆 98"/>
          <p:cNvSpPr/>
          <p:nvPr>
            <p:custDataLst>
              <p:tags r:id="rId30"/>
            </p:custDataLst>
          </p:nvPr>
        </p:nvSpPr>
        <p:spPr>
          <a:xfrm>
            <a:off x="9804083" y="1968183"/>
            <a:ext cx="832485" cy="832485"/>
          </a:xfrm>
          <a:prstGeom prst="ellipse">
            <a:avLst/>
          </a:prstGeom>
          <a:gradFill>
            <a:gsLst>
              <a:gs pos="28000">
                <a:srgbClr val="CDE6FE"/>
              </a:gs>
              <a:gs pos="100000">
                <a:srgbClr val="F0F8FF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pic>
        <p:nvPicPr>
          <p:cNvPr id="100" name="图片 99" descr="32313534303232333b32313534303231393bc9e8d6c3b3ddc2d6b8fcd0c2"/>
          <p:cNvPicPr>
            <a:picLocks noChangeAspect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1740535" y="2188210"/>
            <a:ext cx="483870" cy="483870"/>
          </a:xfrm>
          <a:prstGeom prst="rect">
            <a:avLst/>
          </a:prstGeom>
        </p:spPr>
      </p:pic>
      <p:pic>
        <p:nvPicPr>
          <p:cNvPr id="101" name="图片 100" descr="32313534303232333b32313534303231323bcec4bcfed6bd"/>
          <p:cNvPicPr>
            <a:picLocks noChangeAspect="1"/>
          </p:cNvPicPr>
          <p:nvPr/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4417695" y="1572260"/>
            <a:ext cx="483870" cy="483870"/>
          </a:xfrm>
          <a:prstGeom prst="rect">
            <a:avLst/>
          </a:prstGeom>
        </p:spPr>
      </p:pic>
      <p:pic>
        <p:nvPicPr>
          <p:cNvPr id="102" name="图片 101" descr="32313534303232333b32313534303232323bb3a4beedd6bdcec4bcfed6bd"/>
          <p:cNvPicPr>
            <a:picLocks noChangeAspect="1"/>
          </p:cNvPicPr>
          <p:nvPr/>
        </p:nvPicPr>
        <p:blipFill>
          <a:blip r:embed="rId35">
            <a:extLst>
              <a:ext uri="{96DAC541-7B7A-43D3-8B79-37D633B846F1}">
                <asvg:svgBlip xmlns:asvg="http://schemas.microsoft.com/office/drawing/2016/SVG/main" r:embed="rId36"/>
              </a:ext>
            </a:extLst>
          </a:blip>
          <a:stretch>
            <a:fillRect/>
          </a:stretch>
        </p:blipFill>
        <p:spPr>
          <a:xfrm>
            <a:off x="7173595" y="1572260"/>
            <a:ext cx="483870" cy="483870"/>
          </a:xfrm>
          <a:prstGeom prst="rect">
            <a:avLst/>
          </a:prstGeom>
        </p:spPr>
      </p:pic>
      <p:pic>
        <p:nvPicPr>
          <p:cNvPr id="103" name="图片 102" descr="32313534303232333b32313534303230333bcae9b1becdbccae9"/>
          <p:cNvPicPr>
            <a:picLocks noChangeAspect="1"/>
          </p:cNvPicPr>
          <p:nvPr/>
        </p:nvPicPr>
        <p:blipFill>
          <a:blip r:embed="rId37">
            <a:extLst>
              <a:ext uri="{96DAC541-7B7A-43D3-8B79-37D633B846F1}">
                <asvg:svgBlip xmlns:asvg="http://schemas.microsoft.com/office/drawing/2016/SVG/main" r:embed="rId38"/>
              </a:ext>
            </a:extLst>
          </a:blip>
          <a:stretch>
            <a:fillRect/>
          </a:stretch>
        </p:blipFill>
        <p:spPr>
          <a:xfrm>
            <a:off x="9978390" y="2142490"/>
            <a:ext cx="483870" cy="483870"/>
          </a:xfrm>
          <a:prstGeom prst="rect">
            <a:avLst/>
          </a:prstGeom>
        </p:spPr>
      </p:pic>
    </p:spTree>
    <p:custDataLst>
      <p:tags r:id="rId39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 rot="0">
            <a:off x="11537950" y="3085465"/>
            <a:ext cx="87630" cy="655955"/>
            <a:chOff x="17603" y="4507"/>
            <a:chExt cx="112" cy="838"/>
          </a:xfrm>
        </p:grpSpPr>
        <p:sp>
          <p:nvSpPr>
            <p:cNvPr id="19" name="椭圆 18"/>
            <p:cNvSpPr/>
            <p:nvPr>
              <p:custDataLst>
                <p:tags r:id="rId1"/>
              </p:custDataLst>
            </p:nvPr>
          </p:nvSpPr>
          <p:spPr>
            <a:xfrm rot="5400000">
              <a:off x="17603" y="4507"/>
              <a:ext cx="113" cy="113"/>
            </a:xfrm>
            <a:prstGeom prst="ellipse">
              <a:avLst/>
            </a:prstGeom>
            <a:solidFill>
              <a:srgbClr val="FBCE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>
              <p:custDataLst>
                <p:tags r:id="rId2"/>
              </p:custDataLst>
            </p:nvPr>
          </p:nvSpPr>
          <p:spPr>
            <a:xfrm rot="5400000">
              <a:off x="17603" y="4991"/>
              <a:ext cx="113" cy="113"/>
            </a:xfrm>
            <a:prstGeom prst="ellipse">
              <a:avLst/>
            </a:prstGeom>
            <a:solidFill>
              <a:srgbClr val="FBCE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>
              <p:custDataLst>
                <p:tags r:id="rId3"/>
              </p:custDataLst>
            </p:nvPr>
          </p:nvSpPr>
          <p:spPr>
            <a:xfrm rot="5400000">
              <a:off x="17603" y="5233"/>
              <a:ext cx="113" cy="113"/>
            </a:xfrm>
            <a:prstGeom prst="ellipse">
              <a:avLst/>
            </a:prstGeom>
            <a:solidFill>
              <a:srgbClr val="033E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>
              <p:custDataLst>
                <p:tags r:id="rId4"/>
              </p:custDataLst>
            </p:nvPr>
          </p:nvSpPr>
          <p:spPr>
            <a:xfrm rot="5400000">
              <a:off x="17603" y="4749"/>
              <a:ext cx="113" cy="113"/>
            </a:xfrm>
            <a:prstGeom prst="ellipse">
              <a:avLst/>
            </a:prstGeom>
            <a:solidFill>
              <a:srgbClr val="033E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 rot="0">
            <a:off x="560705" y="3085465"/>
            <a:ext cx="87630" cy="655955"/>
            <a:chOff x="17603" y="4507"/>
            <a:chExt cx="112" cy="838"/>
          </a:xfrm>
        </p:grpSpPr>
        <p:sp>
          <p:nvSpPr>
            <p:cNvPr id="29" name="椭圆 28"/>
            <p:cNvSpPr/>
            <p:nvPr>
              <p:custDataLst>
                <p:tags r:id="rId5"/>
              </p:custDataLst>
            </p:nvPr>
          </p:nvSpPr>
          <p:spPr>
            <a:xfrm rot="5400000">
              <a:off x="17603" y="4507"/>
              <a:ext cx="113" cy="113"/>
            </a:xfrm>
            <a:prstGeom prst="ellipse">
              <a:avLst/>
            </a:prstGeom>
            <a:solidFill>
              <a:srgbClr val="FBCE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>
              <p:custDataLst>
                <p:tags r:id="rId6"/>
              </p:custDataLst>
            </p:nvPr>
          </p:nvSpPr>
          <p:spPr>
            <a:xfrm rot="5400000">
              <a:off x="17603" y="4991"/>
              <a:ext cx="113" cy="113"/>
            </a:xfrm>
            <a:prstGeom prst="ellipse">
              <a:avLst/>
            </a:prstGeom>
            <a:solidFill>
              <a:srgbClr val="FBCE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>
              <p:custDataLst>
                <p:tags r:id="rId7"/>
              </p:custDataLst>
            </p:nvPr>
          </p:nvSpPr>
          <p:spPr>
            <a:xfrm rot="5400000">
              <a:off x="17603" y="5233"/>
              <a:ext cx="113" cy="113"/>
            </a:xfrm>
            <a:prstGeom prst="ellipse">
              <a:avLst/>
            </a:prstGeom>
            <a:solidFill>
              <a:srgbClr val="033E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>
              <p:custDataLst>
                <p:tags r:id="rId8"/>
              </p:custDataLst>
            </p:nvPr>
          </p:nvSpPr>
          <p:spPr>
            <a:xfrm rot="5400000">
              <a:off x="17603" y="4749"/>
              <a:ext cx="113" cy="113"/>
            </a:xfrm>
            <a:prstGeom prst="ellipse">
              <a:avLst/>
            </a:prstGeom>
            <a:solidFill>
              <a:srgbClr val="033E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17" name="椭圆 16"/>
          <p:cNvSpPr/>
          <p:nvPr>
            <p:custDataLst>
              <p:tags r:id="rId9"/>
            </p:custDataLst>
          </p:nvPr>
        </p:nvSpPr>
        <p:spPr>
          <a:xfrm>
            <a:off x="3244215" y="878205"/>
            <a:ext cx="5703570" cy="5703570"/>
          </a:xfrm>
          <a:prstGeom prst="ellipse">
            <a:avLst/>
          </a:prstGeom>
          <a:gradFill>
            <a:gsLst>
              <a:gs pos="30000">
                <a:srgbClr val="D6EAFE">
                  <a:alpha val="0"/>
                </a:srgbClr>
              </a:gs>
              <a:gs pos="0">
                <a:srgbClr val="D6EAFE">
                  <a:alpha val="100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219960" y="2473960"/>
            <a:ext cx="7752080" cy="11068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buClrTx/>
              <a:buSzTx/>
              <a:buFontTx/>
            </a:pPr>
            <a:r>
              <a:rPr lang="zh-CN" altLang="en-US" sz="6600">
                <a:solidFill>
                  <a:srgbClr val="033E7C"/>
                </a:solidFill>
                <a:effectLst>
                  <a:outerShdw blurRad="127000" dist="63500" dir="2700000" algn="tl" rotWithShape="0">
                    <a:srgbClr val="033E7C">
                      <a:alpha val="20000"/>
                    </a:srgbClr>
                  </a:outerShdw>
                </a:effectLst>
                <a:latin typeface="思源黑体 CN Heavy" panose="020B0A00000000000000" charset="-122"/>
                <a:ea typeface="思源黑体 CN Heavy" panose="020B0A00000000000000" charset="-122"/>
                <a:sym typeface="+mn-ea"/>
              </a:rPr>
              <a:t>论文成果与应用</a:t>
            </a:r>
            <a:endParaRPr lang="zh-CN" altLang="en-US" sz="6600">
              <a:solidFill>
                <a:srgbClr val="033E7C"/>
              </a:solidFill>
              <a:effectLst>
                <a:outerShdw blurRad="127000" dist="63500" dir="2700000" algn="tl" rotWithShape="0">
                  <a:srgbClr val="033E7C">
                    <a:alpha val="20000"/>
                  </a:srgbClr>
                </a:outerShdw>
              </a:effectLst>
              <a:latin typeface="思源黑体 CN Heavy" panose="020B0A00000000000000" charset="-122"/>
              <a:ea typeface="思源黑体 CN Heavy" panose="020B0A00000000000000" charset="-122"/>
              <a:sym typeface="+mn-ea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2490470" y="3604260"/>
            <a:ext cx="7211060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dist"/>
            <a:r>
              <a:rPr lang="zh-CN" altLang="en-US" sz="1200" cap="all">
                <a:solidFill>
                  <a:srgbClr val="033E7C"/>
                </a:solidFill>
                <a:uFillTx/>
                <a:latin typeface="思源黑体 CN Bold" panose="020B0800000000000000" charset="-122"/>
                <a:ea typeface="思源黑体 CN Bold" panose="020B0800000000000000" charset="-122"/>
              </a:rPr>
              <a:t>Achievements and Applications</a:t>
            </a:r>
            <a:endParaRPr lang="zh-CN" altLang="en-US" sz="1200" cap="all">
              <a:solidFill>
                <a:srgbClr val="033E7C"/>
              </a:solidFill>
              <a:uFillTx/>
              <a:latin typeface="思源黑体 CN Bold" panose="020B0800000000000000" charset="-122"/>
              <a:ea typeface="思源黑体 CN Bold" panose="020B0800000000000000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35880" y="1233805"/>
            <a:ext cx="1920240" cy="13220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algn="ctr">
              <a:buClrTx/>
              <a:buSzTx/>
              <a:buFontTx/>
            </a:pPr>
            <a:r>
              <a:rPr lang="en-US" altLang="zh-CN" sz="8000">
                <a:ln>
                  <a:gradFill>
                    <a:gsLst>
                      <a:gs pos="0">
                        <a:srgbClr val="033E7C"/>
                      </a:gs>
                      <a:gs pos="61000">
                        <a:srgbClr val="033E7C">
                          <a:alpha val="0"/>
                        </a:srgbClr>
                      </a:gs>
                    </a:gsLst>
                    <a:lin ang="5400000" scaled="1"/>
                  </a:gradFill>
                </a:ln>
                <a:solidFill>
                  <a:schemeClr val="bg1"/>
                </a:solidFill>
                <a:effectLst/>
                <a:latin typeface="思源黑体 CN Heavy" panose="020B0A00000000000000" charset="-122"/>
                <a:ea typeface="思源黑体 CN Heavy" panose="020B0A00000000000000" charset="-122"/>
                <a:sym typeface="+mn-ea"/>
              </a:rPr>
              <a:t>03</a:t>
            </a:r>
            <a:endParaRPr lang="en-US" altLang="zh-CN" sz="8000">
              <a:ln>
                <a:gradFill>
                  <a:gsLst>
                    <a:gs pos="0">
                      <a:srgbClr val="033E7C"/>
                    </a:gs>
                    <a:gs pos="61000">
                      <a:srgbClr val="033E7C">
                        <a:alpha val="0"/>
                      </a:srgbClr>
                    </a:gs>
                  </a:gsLst>
                  <a:lin ang="5400000" scaled="1"/>
                </a:gradFill>
              </a:ln>
              <a:solidFill>
                <a:schemeClr val="bg1"/>
              </a:solidFill>
              <a:effectLst/>
              <a:latin typeface="思源黑体 CN Heavy" panose="020B0A00000000000000" charset="-122"/>
              <a:ea typeface="思源黑体 CN Heavy" panose="020B0A00000000000000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168900" y="2015709"/>
            <a:ext cx="1854200" cy="306503"/>
            <a:chOff x="6066" y="6483"/>
            <a:chExt cx="3350" cy="704"/>
          </a:xfrm>
        </p:grpSpPr>
        <p:sp>
          <p:nvSpPr>
            <p:cNvPr id="22" name="圆角矩形 21"/>
            <p:cNvSpPr/>
            <p:nvPr/>
          </p:nvSpPr>
          <p:spPr>
            <a:xfrm>
              <a:off x="6066" y="6500"/>
              <a:ext cx="3350" cy="668"/>
            </a:xfrm>
            <a:prstGeom prst="roundRect">
              <a:avLst>
                <a:gd name="adj" fmla="val 50000"/>
              </a:avLst>
            </a:prstGeom>
            <a:solidFill>
              <a:srgbClr val="FABC7F"/>
            </a:solidFill>
            <a:ln>
              <a:solidFill>
                <a:srgbClr val="FABC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>
                <a:buClrTx/>
                <a:buSzTx/>
                <a:buFontTx/>
              </a:pPr>
              <a:endParaRPr lang="zh-CN" altLang="en-US">
                <a:sym typeface="+mn-ea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6334" y="6483"/>
              <a:ext cx="2874" cy="7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1400">
                  <a:solidFill>
                    <a:schemeClr val="bg1"/>
                  </a:solidFill>
                  <a:latin typeface="思源黑体 CN Bold" panose="020B0800000000000000" charset="-122"/>
                  <a:ea typeface="思源黑体 CN Bold" panose="020B0800000000000000" charset="-122"/>
                </a:rPr>
                <a:t>第</a:t>
              </a:r>
              <a:r>
                <a:rPr lang="zh-CN" altLang="en-US" sz="1400">
                  <a:solidFill>
                    <a:schemeClr val="bg1"/>
                  </a:solidFill>
                  <a:latin typeface="思源黑体 CN Bold" panose="020B0800000000000000" charset="-122"/>
                  <a:ea typeface="思源黑体 CN Bold" panose="020B0800000000000000" charset="-122"/>
                </a:rPr>
                <a:t>三部分</a:t>
              </a:r>
              <a:endParaRPr lang="zh-CN" altLang="en-US" sz="140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 rot="0">
            <a:off x="0" y="5510530"/>
            <a:ext cx="12192000" cy="1415415"/>
            <a:chOff x="0" y="8917"/>
            <a:chExt cx="19200" cy="1990"/>
          </a:xfrm>
        </p:grpSpPr>
        <p:sp>
          <p:nvSpPr>
            <p:cNvPr id="7" name="任意多边形 6"/>
            <p:cNvSpPr/>
            <p:nvPr>
              <p:custDataLst>
                <p:tags r:id="rId10"/>
              </p:custDataLst>
            </p:nvPr>
          </p:nvSpPr>
          <p:spPr>
            <a:xfrm>
              <a:off x="0" y="8917"/>
              <a:ext cx="19200" cy="1216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9200" h="2033">
                  <a:moveTo>
                    <a:pt x="19200" y="145"/>
                  </a:moveTo>
                  <a:lnTo>
                    <a:pt x="19200" y="2033"/>
                  </a:lnTo>
                  <a:lnTo>
                    <a:pt x="0" y="2033"/>
                  </a:lnTo>
                  <a:lnTo>
                    <a:pt x="0" y="153"/>
                  </a:lnTo>
                  <a:lnTo>
                    <a:pt x="215" y="108"/>
                  </a:lnTo>
                  <a:lnTo>
                    <a:pt x="438" y="70"/>
                  </a:lnTo>
                  <a:lnTo>
                    <a:pt x="662" y="40"/>
                  </a:lnTo>
                  <a:lnTo>
                    <a:pt x="885" y="19"/>
                  </a:lnTo>
                  <a:lnTo>
                    <a:pt x="1108" y="6"/>
                  </a:lnTo>
                  <a:lnTo>
                    <a:pt x="1331" y="0"/>
                  </a:lnTo>
                  <a:lnTo>
                    <a:pt x="1554" y="1"/>
                  </a:lnTo>
                  <a:lnTo>
                    <a:pt x="1777" y="9"/>
                  </a:lnTo>
                  <a:lnTo>
                    <a:pt x="2001" y="24"/>
                  </a:lnTo>
                  <a:lnTo>
                    <a:pt x="2224" y="44"/>
                  </a:lnTo>
                  <a:lnTo>
                    <a:pt x="2447" y="70"/>
                  </a:lnTo>
                  <a:lnTo>
                    <a:pt x="2670" y="101"/>
                  </a:lnTo>
                  <a:lnTo>
                    <a:pt x="2893" y="137"/>
                  </a:lnTo>
                  <a:lnTo>
                    <a:pt x="3116" y="177"/>
                  </a:lnTo>
                  <a:lnTo>
                    <a:pt x="3339" y="221"/>
                  </a:lnTo>
                  <a:lnTo>
                    <a:pt x="3563" y="269"/>
                  </a:lnTo>
                  <a:lnTo>
                    <a:pt x="3786" y="320"/>
                  </a:lnTo>
                  <a:lnTo>
                    <a:pt x="4009" y="374"/>
                  </a:lnTo>
                  <a:lnTo>
                    <a:pt x="4232" y="431"/>
                  </a:lnTo>
                  <a:lnTo>
                    <a:pt x="4455" y="490"/>
                  </a:lnTo>
                  <a:lnTo>
                    <a:pt x="4678" y="550"/>
                  </a:lnTo>
                  <a:lnTo>
                    <a:pt x="4902" y="612"/>
                  </a:lnTo>
                  <a:lnTo>
                    <a:pt x="5125" y="674"/>
                  </a:lnTo>
                  <a:lnTo>
                    <a:pt x="5348" y="738"/>
                  </a:lnTo>
                  <a:lnTo>
                    <a:pt x="5571" y="801"/>
                  </a:lnTo>
                  <a:lnTo>
                    <a:pt x="5794" y="864"/>
                  </a:lnTo>
                  <a:lnTo>
                    <a:pt x="6017" y="927"/>
                  </a:lnTo>
                  <a:lnTo>
                    <a:pt x="6241" y="989"/>
                  </a:lnTo>
                  <a:lnTo>
                    <a:pt x="6464" y="1049"/>
                  </a:lnTo>
                  <a:lnTo>
                    <a:pt x="6687" y="1108"/>
                  </a:lnTo>
                  <a:lnTo>
                    <a:pt x="6910" y="1165"/>
                  </a:lnTo>
                  <a:lnTo>
                    <a:pt x="7133" y="1219"/>
                  </a:lnTo>
                  <a:lnTo>
                    <a:pt x="7356" y="1270"/>
                  </a:lnTo>
                  <a:lnTo>
                    <a:pt x="7580" y="1318"/>
                  </a:lnTo>
                  <a:lnTo>
                    <a:pt x="7803" y="1362"/>
                  </a:lnTo>
                  <a:lnTo>
                    <a:pt x="8026" y="1402"/>
                  </a:lnTo>
                  <a:lnTo>
                    <a:pt x="8249" y="1438"/>
                  </a:lnTo>
                  <a:lnTo>
                    <a:pt x="8472" y="1469"/>
                  </a:lnTo>
                  <a:lnTo>
                    <a:pt x="8695" y="1495"/>
                  </a:lnTo>
                  <a:lnTo>
                    <a:pt x="8918" y="1515"/>
                  </a:lnTo>
                  <a:lnTo>
                    <a:pt x="9142" y="1530"/>
                  </a:lnTo>
                  <a:lnTo>
                    <a:pt x="9365" y="1538"/>
                  </a:lnTo>
                  <a:lnTo>
                    <a:pt x="9588" y="1539"/>
                  </a:lnTo>
                  <a:lnTo>
                    <a:pt x="9619" y="1538"/>
                  </a:lnTo>
                  <a:lnTo>
                    <a:pt x="9651" y="1539"/>
                  </a:lnTo>
                  <a:lnTo>
                    <a:pt x="9874" y="1538"/>
                  </a:lnTo>
                  <a:lnTo>
                    <a:pt x="10097" y="1530"/>
                  </a:lnTo>
                  <a:lnTo>
                    <a:pt x="10321" y="1515"/>
                  </a:lnTo>
                  <a:lnTo>
                    <a:pt x="10544" y="1495"/>
                  </a:lnTo>
                  <a:lnTo>
                    <a:pt x="10767" y="1469"/>
                  </a:lnTo>
                  <a:lnTo>
                    <a:pt x="10990" y="1438"/>
                  </a:lnTo>
                  <a:lnTo>
                    <a:pt x="11213" y="1402"/>
                  </a:lnTo>
                  <a:lnTo>
                    <a:pt x="11436" y="1362"/>
                  </a:lnTo>
                  <a:lnTo>
                    <a:pt x="11659" y="1318"/>
                  </a:lnTo>
                  <a:lnTo>
                    <a:pt x="11883" y="1270"/>
                  </a:lnTo>
                  <a:lnTo>
                    <a:pt x="12106" y="1219"/>
                  </a:lnTo>
                  <a:lnTo>
                    <a:pt x="12329" y="1165"/>
                  </a:lnTo>
                  <a:lnTo>
                    <a:pt x="12552" y="1108"/>
                  </a:lnTo>
                  <a:lnTo>
                    <a:pt x="12775" y="1049"/>
                  </a:lnTo>
                  <a:lnTo>
                    <a:pt x="12998" y="989"/>
                  </a:lnTo>
                  <a:lnTo>
                    <a:pt x="13222" y="927"/>
                  </a:lnTo>
                  <a:lnTo>
                    <a:pt x="13445" y="864"/>
                  </a:lnTo>
                  <a:lnTo>
                    <a:pt x="13668" y="801"/>
                  </a:lnTo>
                  <a:lnTo>
                    <a:pt x="13891" y="738"/>
                  </a:lnTo>
                  <a:lnTo>
                    <a:pt x="14114" y="674"/>
                  </a:lnTo>
                  <a:lnTo>
                    <a:pt x="14337" y="612"/>
                  </a:lnTo>
                  <a:lnTo>
                    <a:pt x="14561" y="550"/>
                  </a:lnTo>
                  <a:lnTo>
                    <a:pt x="14784" y="490"/>
                  </a:lnTo>
                  <a:lnTo>
                    <a:pt x="15007" y="431"/>
                  </a:lnTo>
                  <a:lnTo>
                    <a:pt x="15230" y="374"/>
                  </a:lnTo>
                  <a:lnTo>
                    <a:pt x="15453" y="320"/>
                  </a:lnTo>
                  <a:lnTo>
                    <a:pt x="15676" y="269"/>
                  </a:lnTo>
                  <a:lnTo>
                    <a:pt x="15900" y="221"/>
                  </a:lnTo>
                  <a:lnTo>
                    <a:pt x="16123" y="177"/>
                  </a:lnTo>
                  <a:lnTo>
                    <a:pt x="16346" y="137"/>
                  </a:lnTo>
                  <a:lnTo>
                    <a:pt x="16569" y="101"/>
                  </a:lnTo>
                  <a:lnTo>
                    <a:pt x="16792" y="70"/>
                  </a:lnTo>
                  <a:lnTo>
                    <a:pt x="17015" y="44"/>
                  </a:lnTo>
                  <a:lnTo>
                    <a:pt x="17238" y="24"/>
                  </a:lnTo>
                  <a:lnTo>
                    <a:pt x="17462" y="9"/>
                  </a:lnTo>
                  <a:lnTo>
                    <a:pt x="17685" y="1"/>
                  </a:lnTo>
                  <a:lnTo>
                    <a:pt x="17908" y="0"/>
                  </a:lnTo>
                  <a:lnTo>
                    <a:pt x="18131" y="6"/>
                  </a:lnTo>
                  <a:lnTo>
                    <a:pt x="18354" y="19"/>
                  </a:lnTo>
                  <a:lnTo>
                    <a:pt x="18577" y="40"/>
                  </a:lnTo>
                  <a:lnTo>
                    <a:pt x="18801" y="70"/>
                  </a:lnTo>
                  <a:lnTo>
                    <a:pt x="19024" y="108"/>
                  </a:lnTo>
                  <a:lnTo>
                    <a:pt x="19200" y="145"/>
                  </a:lnTo>
                  <a:close/>
                </a:path>
              </a:pathLst>
            </a:custGeom>
            <a:solidFill>
              <a:srgbClr val="FBCE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>
              <p:custDataLst>
                <p:tags r:id="rId11"/>
              </p:custDataLst>
            </p:nvPr>
          </p:nvSpPr>
          <p:spPr>
            <a:xfrm>
              <a:off x="0" y="9131"/>
              <a:ext cx="19200" cy="1776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9200" h="1776">
                  <a:moveTo>
                    <a:pt x="19200" y="1241"/>
                  </a:moveTo>
                  <a:lnTo>
                    <a:pt x="19200" y="1776"/>
                  </a:lnTo>
                  <a:lnTo>
                    <a:pt x="0" y="1776"/>
                  </a:lnTo>
                  <a:lnTo>
                    <a:pt x="0" y="92"/>
                  </a:lnTo>
                  <a:lnTo>
                    <a:pt x="215" y="65"/>
                  </a:lnTo>
                  <a:lnTo>
                    <a:pt x="438" y="42"/>
                  </a:lnTo>
                  <a:lnTo>
                    <a:pt x="662" y="24"/>
                  </a:lnTo>
                  <a:lnTo>
                    <a:pt x="885" y="11"/>
                  </a:lnTo>
                  <a:lnTo>
                    <a:pt x="1108" y="4"/>
                  </a:lnTo>
                  <a:lnTo>
                    <a:pt x="1331" y="0"/>
                  </a:lnTo>
                  <a:lnTo>
                    <a:pt x="1554" y="1"/>
                  </a:lnTo>
                  <a:lnTo>
                    <a:pt x="1777" y="5"/>
                  </a:lnTo>
                  <a:lnTo>
                    <a:pt x="2001" y="14"/>
                  </a:lnTo>
                  <a:lnTo>
                    <a:pt x="2224" y="26"/>
                  </a:lnTo>
                  <a:lnTo>
                    <a:pt x="2447" y="42"/>
                  </a:lnTo>
                  <a:lnTo>
                    <a:pt x="2670" y="60"/>
                  </a:lnTo>
                  <a:lnTo>
                    <a:pt x="2893" y="82"/>
                  </a:lnTo>
                  <a:lnTo>
                    <a:pt x="3116" y="106"/>
                  </a:lnTo>
                  <a:lnTo>
                    <a:pt x="3339" y="132"/>
                  </a:lnTo>
                  <a:lnTo>
                    <a:pt x="3563" y="161"/>
                  </a:lnTo>
                  <a:lnTo>
                    <a:pt x="3786" y="191"/>
                  </a:lnTo>
                  <a:lnTo>
                    <a:pt x="4009" y="224"/>
                  </a:lnTo>
                  <a:lnTo>
                    <a:pt x="4232" y="258"/>
                  </a:lnTo>
                  <a:lnTo>
                    <a:pt x="4455" y="293"/>
                  </a:lnTo>
                  <a:lnTo>
                    <a:pt x="4678" y="329"/>
                  </a:lnTo>
                  <a:lnTo>
                    <a:pt x="4902" y="366"/>
                  </a:lnTo>
                  <a:lnTo>
                    <a:pt x="5125" y="403"/>
                  </a:lnTo>
                  <a:lnTo>
                    <a:pt x="5348" y="442"/>
                  </a:lnTo>
                  <a:lnTo>
                    <a:pt x="5571" y="479"/>
                  </a:lnTo>
                  <a:lnTo>
                    <a:pt x="5794" y="517"/>
                  </a:lnTo>
                  <a:lnTo>
                    <a:pt x="6017" y="555"/>
                  </a:lnTo>
                  <a:lnTo>
                    <a:pt x="6241" y="592"/>
                  </a:lnTo>
                  <a:lnTo>
                    <a:pt x="6464" y="628"/>
                  </a:lnTo>
                  <a:lnTo>
                    <a:pt x="6687" y="663"/>
                  </a:lnTo>
                  <a:lnTo>
                    <a:pt x="6910" y="697"/>
                  </a:lnTo>
                  <a:lnTo>
                    <a:pt x="7133" y="729"/>
                  </a:lnTo>
                  <a:lnTo>
                    <a:pt x="7356" y="760"/>
                  </a:lnTo>
                  <a:lnTo>
                    <a:pt x="7580" y="789"/>
                  </a:lnTo>
                  <a:lnTo>
                    <a:pt x="7803" y="815"/>
                  </a:lnTo>
                  <a:lnTo>
                    <a:pt x="8026" y="839"/>
                  </a:lnTo>
                  <a:lnTo>
                    <a:pt x="8249" y="860"/>
                  </a:lnTo>
                  <a:lnTo>
                    <a:pt x="8472" y="879"/>
                  </a:lnTo>
                  <a:lnTo>
                    <a:pt x="8695" y="895"/>
                  </a:lnTo>
                  <a:lnTo>
                    <a:pt x="8918" y="907"/>
                  </a:lnTo>
                  <a:lnTo>
                    <a:pt x="9142" y="915"/>
                  </a:lnTo>
                  <a:lnTo>
                    <a:pt x="9365" y="920"/>
                  </a:lnTo>
                  <a:lnTo>
                    <a:pt x="9588" y="921"/>
                  </a:lnTo>
                  <a:lnTo>
                    <a:pt x="9619" y="920"/>
                  </a:lnTo>
                  <a:lnTo>
                    <a:pt x="9651" y="921"/>
                  </a:lnTo>
                  <a:lnTo>
                    <a:pt x="9874" y="920"/>
                  </a:lnTo>
                  <a:lnTo>
                    <a:pt x="10097" y="915"/>
                  </a:lnTo>
                  <a:lnTo>
                    <a:pt x="10321" y="907"/>
                  </a:lnTo>
                  <a:lnTo>
                    <a:pt x="10544" y="895"/>
                  </a:lnTo>
                  <a:lnTo>
                    <a:pt x="10767" y="879"/>
                  </a:lnTo>
                  <a:lnTo>
                    <a:pt x="10990" y="860"/>
                  </a:lnTo>
                  <a:lnTo>
                    <a:pt x="11213" y="839"/>
                  </a:lnTo>
                  <a:lnTo>
                    <a:pt x="11436" y="815"/>
                  </a:lnTo>
                  <a:lnTo>
                    <a:pt x="11659" y="789"/>
                  </a:lnTo>
                  <a:lnTo>
                    <a:pt x="11883" y="760"/>
                  </a:lnTo>
                  <a:lnTo>
                    <a:pt x="12106" y="729"/>
                  </a:lnTo>
                  <a:lnTo>
                    <a:pt x="12329" y="697"/>
                  </a:lnTo>
                  <a:lnTo>
                    <a:pt x="12552" y="663"/>
                  </a:lnTo>
                  <a:lnTo>
                    <a:pt x="12775" y="628"/>
                  </a:lnTo>
                  <a:lnTo>
                    <a:pt x="12998" y="592"/>
                  </a:lnTo>
                  <a:lnTo>
                    <a:pt x="13222" y="555"/>
                  </a:lnTo>
                  <a:lnTo>
                    <a:pt x="13445" y="517"/>
                  </a:lnTo>
                  <a:lnTo>
                    <a:pt x="13668" y="479"/>
                  </a:lnTo>
                  <a:lnTo>
                    <a:pt x="13891" y="442"/>
                  </a:lnTo>
                  <a:lnTo>
                    <a:pt x="14114" y="403"/>
                  </a:lnTo>
                  <a:lnTo>
                    <a:pt x="14337" y="366"/>
                  </a:lnTo>
                  <a:lnTo>
                    <a:pt x="14561" y="329"/>
                  </a:lnTo>
                  <a:lnTo>
                    <a:pt x="14784" y="293"/>
                  </a:lnTo>
                  <a:lnTo>
                    <a:pt x="15007" y="258"/>
                  </a:lnTo>
                  <a:lnTo>
                    <a:pt x="15230" y="224"/>
                  </a:lnTo>
                  <a:lnTo>
                    <a:pt x="15453" y="191"/>
                  </a:lnTo>
                  <a:lnTo>
                    <a:pt x="15676" y="161"/>
                  </a:lnTo>
                  <a:lnTo>
                    <a:pt x="15900" y="132"/>
                  </a:lnTo>
                  <a:lnTo>
                    <a:pt x="16123" y="106"/>
                  </a:lnTo>
                  <a:lnTo>
                    <a:pt x="16346" y="82"/>
                  </a:lnTo>
                  <a:lnTo>
                    <a:pt x="16569" y="60"/>
                  </a:lnTo>
                  <a:lnTo>
                    <a:pt x="16792" y="42"/>
                  </a:lnTo>
                  <a:lnTo>
                    <a:pt x="17015" y="26"/>
                  </a:lnTo>
                  <a:lnTo>
                    <a:pt x="17238" y="14"/>
                  </a:lnTo>
                  <a:lnTo>
                    <a:pt x="17462" y="5"/>
                  </a:lnTo>
                  <a:lnTo>
                    <a:pt x="17685" y="1"/>
                  </a:lnTo>
                  <a:lnTo>
                    <a:pt x="17908" y="0"/>
                  </a:lnTo>
                  <a:lnTo>
                    <a:pt x="18131" y="4"/>
                  </a:lnTo>
                  <a:lnTo>
                    <a:pt x="18354" y="11"/>
                  </a:lnTo>
                  <a:lnTo>
                    <a:pt x="18577" y="24"/>
                  </a:lnTo>
                  <a:lnTo>
                    <a:pt x="18801" y="42"/>
                  </a:lnTo>
                  <a:lnTo>
                    <a:pt x="19024" y="65"/>
                  </a:lnTo>
                  <a:lnTo>
                    <a:pt x="19200" y="87"/>
                  </a:lnTo>
                  <a:lnTo>
                    <a:pt x="19200" y="1241"/>
                  </a:lnTo>
                  <a:close/>
                </a:path>
              </a:pathLst>
            </a:custGeom>
            <a:solidFill>
              <a:srgbClr val="033E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 rot="0">
            <a:off x="11373485" y="719455"/>
            <a:ext cx="234950" cy="121920"/>
            <a:chOff x="17935" y="1176"/>
            <a:chExt cx="412" cy="294"/>
          </a:xfrm>
        </p:grpSpPr>
        <p:cxnSp>
          <p:nvCxnSpPr>
            <p:cNvPr id="14" name="直接连接符 13"/>
            <p:cNvCxnSpPr/>
            <p:nvPr>
              <p:custDataLst>
                <p:tags r:id="rId12"/>
              </p:custDataLst>
            </p:nvPr>
          </p:nvCxnSpPr>
          <p:spPr>
            <a:xfrm>
              <a:off x="17935" y="1176"/>
              <a:ext cx="413" cy="0"/>
            </a:xfrm>
            <a:prstGeom prst="line">
              <a:avLst/>
            </a:prstGeom>
            <a:ln w="34925" cap="rnd">
              <a:solidFill>
                <a:srgbClr val="033E7C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>
              <p:custDataLst>
                <p:tags r:id="rId13"/>
              </p:custDataLst>
            </p:nvPr>
          </p:nvCxnSpPr>
          <p:spPr>
            <a:xfrm>
              <a:off x="17935" y="1323"/>
              <a:ext cx="413" cy="0"/>
            </a:xfrm>
            <a:prstGeom prst="line">
              <a:avLst/>
            </a:prstGeom>
            <a:ln w="34925" cap="rnd">
              <a:solidFill>
                <a:srgbClr val="033E7C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>
              <p:custDataLst>
                <p:tags r:id="rId14"/>
              </p:custDataLst>
            </p:nvPr>
          </p:nvCxnSpPr>
          <p:spPr>
            <a:xfrm>
              <a:off x="17935" y="1470"/>
              <a:ext cx="413" cy="0"/>
            </a:xfrm>
            <a:prstGeom prst="line">
              <a:avLst/>
            </a:prstGeom>
            <a:ln w="34925" cap="rnd">
              <a:solidFill>
                <a:srgbClr val="033E7C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文本框 34"/>
          <p:cNvSpPr txBox="1"/>
          <p:nvPr/>
        </p:nvSpPr>
        <p:spPr>
          <a:xfrm>
            <a:off x="5625465" y="4905375"/>
            <a:ext cx="94107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en-US" altLang="zh-CN" sz="1200">
                <a:solidFill>
                  <a:srgbClr val="033E7C"/>
                </a:solidFill>
                <a:latin typeface="思源黑体 CN Bold" panose="020B0800000000000000" charset="-122"/>
                <a:ea typeface="思源黑体 CN Bold" panose="020B0800000000000000" charset="-122"/>
              </a:rPr>
              <a:t>03  /  04</a:t>
            </a:r>
            <a:endParaRPr lang="en-US" altLang="zh-CN" sz="1200">
              <a:solidFill>
                <a:srgbClr val="033E7C"/>
              </a:solidFill>
              <a:latin typeface="思源黑体 CN Bold" panose="020B0800000000000000" charset="-122"/>
              <a:ea typeface="思源黑体 CN Bold" panose="020B0800000000000000" charset="-122"/>
            </a:endParaRPr>
          </a:p>
        </p:txBody>
      </p:sp>
      <p:pic>
        <p:nvPicPr>
          <p:cNvPr id="43" name="图片 29"/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1293" y="203835"/>
            <a:ext cx="3603625" cy="914400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6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" name="组合 2"/>
          <p:cNvGrpSpPr/>
          <p:nvPr/>
        </p:nvGrpSpPr>
        <p:grpSpPr>
          <a:xfrm>
            <a:off x="462280" y="415290"/>
            <a:ext cx="3578225" cy="645160"/>
            <a:chOff x="728" y="654"/>
            <a:chExt cx="5635" cy="1016"/>
          </a:xfrm>
        </p:grpSpPr>
        <p:sp>
          <p:nvSpPr>
            <p:cNvPr id="2" name="矩形 1"/>
            <p:cNvSpPr/>
            <p:nvPr/>
          </p:nvSpPr>
          <p:spPr>
            <a:xfrm>
              <a:off x="2037" y="1288"/>
              <a:ext cx="4236" cy="170"/>
            </a:xfrm>
            <a:prstGeom prst="rect">
              <a:avLst/>
            </a:prstGeom>
            <a:solidFill>
              <a:srgbClr val="FEEB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>
              <p:custDataLst>
                <p:tags r:id="rId1"/>
              </p:custDataLst>
            </p:nvPr>
          </p:nvSpPr>
          <p:spPr>
            <a:xfrm>
              <a:off x="2037" y="703"/>
              <a:ext cx="4326" cy="82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algn="l">
                <a:buClrTx/>
                <a:buSzTx/>
                <a:buFontTx/>
              </a:pPr>
              <a:r>
                <a:rPr lang="zh-CN" altLang="en-US" sz="2800">
                  <a:solidFill>
                    <a:srgbClr val="033E7C"/>
                  </a:solidFill>
                  <a:effectLst/>
                  <a:latin typeface="思源黑体 CN Heavy" panose="020B0A00000000000000" charset="-122"/>
                  <a:ea typeface="思源黑体 CN Heavy" panose="020B0A00000000000000" charset="-122"/>
                  <a:sym typeface="+mn-ea"/>
                </a:rPr>
                <a:t>论文成果与应用</a:t>
              </a:r>
              <a:endParaRPr lang="zh-CN" altLang="en-US" sz="2800">
                <a:solidFill>
                  <a:srgbClr val="033E7C"/>
                </a:solidFill>
                <a:effectLst/>
                <a:latin typeface="思源黑体 CN Heavy" panose="020B0A00000000000000" charset="-122"/>
                <a:ea typeface="思源黑体 CN Heavy" panose="020B0A00000000000000" charset="-122"/>
                <a:sym typeface="+mn-ea"/>
              </a:endParaRPr>
            </a:p>
          </p:txBody>
        </p:sp>
        <p:sp>
          <p:nvSpPr>
            <p:cNvPr id="51" name="文本框 50"/>
            <p:cNvSpPr txBox="1"/>
            <p:nvPr>
              <p:custDataLst>
                <p:tags r:id="rId2"/>
              </p:custDataLst>
            </p:nvPr>
          </p:nvSpPr>
          <p:spPr>
            <a:xfrm>
              <a:off x="728" y="654"/>
              <a:ext cx="1492" cy="10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algn="l"/>
              <a:r>
                <a:rPr lang="en-US" altLang="zh-CN" sz="3600">
                  <a:ln>
                    <a:solidFill>
                      <a:srgbClr val="033E7C"/>
                    </a:solidFill>
                  </a:ln>
                  <a:solidFill>
                    <a:srgbClr val="D6EAFE"/>
                  </a:solidFill>
                  <a:effectLst/>
                  <a:latin typeface="思源黑体 CN Heavy" panose="020B0A00000000000000" charset="-122"/>
                  <a:ea typeface="思源黑体 CN Heavy" panose="020B0A00000000000000" charset="-122"/>
                  <a:sym typeface="+mn-ea"/>
                </a:rPr>
                <a:t>03</a:t>
              </a:r>
              <a:endParaRPr lang="en-US" altLang="zh-CN" sz="3600">
                <a:ln>
                  <a:solidFill>
                    <a:srgbClr val="033E7C"/>
                  </a:solidFill>
                </a:ln>
                <a:solidFill>
                  <a:srgbClr val="D6EAFE"/>
                </a:solidFill>
                <a:effectLst/>
                <a:latin typeface="思源黑体 CN Heavy" panose="020B0A00000000000000" charset="-122"/>
                <a:ea typeface="思源黑体 CN Heavy" panose="020B0A00000000000000" charset="-122"/>
                <a:sym typeface="+mn-ea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113790" y="1228725"/>
            <a:ext cx="3667125" cy="523240"/>
            <a:chOff x="856" y="6710"/>
            <a:chExt cx="5775" cy="824"/>
          </a:xfrm>
        </p:grpSpPr>
        <p:sp>
          <p:nvSpPr>
            <p:cNvPr id="20" name="矩形 19"/>
            <p:cNvSpPr/>
            <p:nvPr>
              <p:custDataLst>
                <p:tags r:id="rId3"/>
              </p:custDataLst>
            </p:nvPr>
          </p:nvSpPr>
          <p:spPr>
            <a:xfrm rot="16200000" flipH="1">
              <a:off x="3638" y="4541"/>
              <a:ext cx="211" cy="5774"/>
            </a:xfrm>
            <a:prstGeom prst="rect">
              <a:avLst/>
            </a:prstGeom>
            <a:gradFill>
              <a:gsLst>
                <a:gs pos="79000">
                  <a:srgbClr val="D6EAFE">
                    <a:alpha val="0"/>
                  </a:srgbClr>
                </a:gs>
                <a:gs pos="0">
                  <a:srgbClr val="D6EAFE">
                    <a:alpha val="10000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>
              <p:custDataLst>
                <p:tags r:id="rId4"/>
              </p:custDataLst>
            </p:nvPr>
          </p:nvSpPr>
          <p:spPr>
            <a:xfrm>
              <a:off x="856" y="6710"/>
              <a:ext cx="5497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algn="l">
                <a:buClrTx/>
                <a:buSzTx/>
                <a:buFontTx/>
              </a:pPr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思源黑体 CN Heavy" panose="020B0A00000000000000" charset="-122"/>
                  <a:ea typeface="思源黑体 CN Heavy" panose="020B0A00000000000000" charset="-122"/>
                  <a:sym typeface="+mn-ea"/>
                </a:rPr>
                <a:t>客户端</a:t>
              </a:r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思源黑体 CN Heavy" panose="020B0A00000000000000" charset="-122"/>
                  <a:ea typeface="思源黑体 CN Heavy" panose="020B0A00000000000000" charset="-122"/>
                  <a:sym typeface="+mn-ea"/>
                </a:rPr>
                <a:t>展示</a:t>
              </a:r>
              <a:endPara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思源黑体 CN Heavy" panose="020B0A00000000000000" charset="-122"/>
                <a:ea typeface="思源黑体 CN Heavy" panose="020B0A00000000000000" charset="-122"/>
                <a:sym typeface="+mn-ea"/>
              </a:endParaRPr>
            </a:p>
          </p:txBody>
        </p:sp>
      </p:grpSp>
      <p:sp>
        <p:nvSpPr>
          <p:cNvPr id="16" name="文本框 15"/>
          <p:cNvSpPr txBox="1"/>
          <p:nvPr>
            <p:custDataLst>
              <p:tags r:id="rId5"/>
            </p:custDataLst>
          </p:nvPr>
        </p:nvSpPr>
        <p:spPr>
          <a:xfrm>
            <a:off x="1114425" y="1918970"/>
            <a:ext cx="10839450" cy="434594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0" algn="l" fontAlgn="auto">
              <a:lnSpc>
                <a:spcPct val="150000"/>
              </a:lnSpc>
              <a:spcAft>
                <a:spcPts val="500"/>
              </a:spcAft>
              <a:buClrTx/>
              <a:buSzTx/>
              <a:buFontTx/>
            </a:pP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系统构建了四大核心模块：</a:t>
            </a:r>
            <a:endParaRPr lang="en-US" altLang="zh-CN">
              <a:solidFill>
                <a:schemeClr val="tx1">
                  <a:lumMod val="85000"/>
                  <a:lumOff val="15000"/>
                </a:schemeClr>
              </a:solidFill>
              <a:latin typeface="仓耳渔阳体 W02" panose="02020400000000000000" charset="-122"/>
              <a:ea typeface="仓耳渔阳体 W02" panose="02020400000000000000" charset="-122"/>
            </a:endParaRPr>
          </a:p>
          <a:p>
            <a:pPr marL="285750" indent="-285750" algn="l" fontAlgn="auto">
              <a:lnSpc>
                <a:spcPct val="150000"/>
              </a:lnSpc>
              <a:spcAft>
                <a:spcPts val="500"/>
              </a:spcAft>
              <a:buClrTx/>
              <a:buSzTx/>
              <a:buFont typeface="Arial" panose="020B0604020202090204" pitchFamily="34" charset="0"/>
              <a:buChar char="•"/>
            </a:pP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服务健康可视化：前端轮询心跳数据，动态展示节点间连线状态（绿</a:t>
            </a: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/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红对应健康</a:t>
            </a: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/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异常）；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仓耳渔阳体 W02" panose="02020400000000000000" charset="-122"/>
              <a:ea typeface="仓耳渔阳体 W02" panose="02020400000000000000" charset="-122"/>
            </a:endParaRPr>
          </a:p>
          <a:p>
            <a:pPr marL="285750" indent="-285750" algn="l" fontAlgn="auto">
              <a:lnSpc>
                <a:spcPct val="150000"/>
              </a:lnSpc>
              <a:spcAft>
                <a:spcPts val="500"/>
              </a:spcAft>
              <a:buClrTx/>
              <a:buSzTx/>
              <a:buFont typeface="Arial" panose="020B0604020202090204" pitchFamily="34" charset="0"/>
              <a:buChar char="•"/>
            </a:pP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流量监控：集成</a:t>
            </a: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Prometheus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时序数据库，每秒采集</a:t>
            </a: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/metrics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端点指标，</a:t>
            </a: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5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秒间隔刷新仪表盘数据；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仓耳渔阳体 W02" panose="02020400000000000000" charset="-122"/>
              <a:ea typeface="仓耳渔阳体 W02" panose="02020400000000000000" charset="-122"/>
            </a:endParaRPr>
          </a:p>
          <a:p>
            <a:pPr marL="285750" indent="-285750" algn="l" fontAlgn="auto">
              <a:lnSpc>
                <a:spcPct val="150000"/>
              </a:lnSpc>
              <a:spcAft>
                <a:spcPts val="500"/>
              </a:spcAft>
              <a:buClrTx/>
              <a:buSzTx/>
              <a:buFont typeface="Arial" panose="020B0604020202090204" pitchFamily="34" charset="0"/>
              <a:buChar char="•"/>
            </a:pP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日志聚合：定时轮询</a:t>
            </a: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/Logs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端口，捕捉最新</a:t>
            </a: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1000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条</a:t>
            </a: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HTTP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请求日志（含</a:t>
            </a: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GET/POST/DELETE/PUT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方法）；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仓耳渔阳体 W02" panose="02020400000000000000" charset="-122"/>
              <a:ea typeface="仓耳渔阳体 W02" panose="02020400000000000000" charset="-122"/>
            </a:endParaRPr>
          </a:p>
          <a:p>
            <a:pPr marL="285750" indent="-285750" algn="l" fontAlgn="auto">
              <a:lnSpc>
                <a:spcPct val="150000"/>
              </a:lnSpc>
              <a:spcAft>
                <a:spcPts val="500"/>
              </a:spcAft>
              <a:buClrTx/>
              <a:buSzTx/>
              <a:buFont typeface="Arial" panose="020B0604020202090204" pitchFamily="34" charset="0"/>
              <a:buChar char="•"/>
            </a:pP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动态配置管理：支持在线版本编辑，基于</a:t>
            </a:r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ETCD Watch</a:t>
            </a: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机制实时推送配置变更，并实现强规则校验的表单参数验证。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仓耳渔阳体 W02" panose="02020400000000000000" charset="-122"/>
              <a:ea typeface="仓耳渔阳体 W02" panose="02020400000000000000" charset="-122"/>
            </a:endParaRPr>
          </a:p>
          <a:p>
            <a:pPr indent="0" algn="l" fontAlgn="auto">
              <a:lnSpc>
                <a:spcPct val="150000"/>
              </a:lnSpc>
              <a:spcAft>
                <a:spcPts val="500"/>
              </a:spcAft>
              <a:buClrTx/>
              <a:buSzTx/>
              <a:buFontTx/>
            </a:pP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仓耳渔阳体 W02" panose="02020400000000000000" charset="-122"/>
                <a:ea typeface="仓耳渔阳体 W02" panose="02020400000000000000" charset="-122"/>
              </a:rPr>
              <a:t>基于轮询与推送混合机制，实现状态、流量、日志、配置的实时监控与交互式管理。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仓耳渔阳体 W02" panose="02020400000000000000" charset="-122"/>
              <a:ea typeface="仓耳渔阳体 W02" panose="02020400000000000000" charset="-122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" name="组合 2"/>
          <p:cNvGrpSpPr/>
          <p:nvPr/>
        </p:nvGrpSpPr>
        <p:grpSpPr>
          <a:xfrm>
            <a:off x="462280" y="415290"/>
            <a:ext cx="3578225" cy="645160"/>
            <a:chOff x="728" y="654"/>
            <a:chExt cx="5635" cy="1016"/>
          </a:xfrm>
        </p:grpSpPr>
        <p:sp>
          <p:nvSpPr>
            <p:cNvPr id="2" name="矩形 1"/>
            <p:cNvSpPr/>
            <p:nvPr/>
          </p:nvSpPr>
          <p:spPr>
            <a:xfrm>
              <a:off x="2037" y="1288"/>
              <a:ext cx="4236" cy="170"/>
            </a:xfrm>
            <a:prstGeom prst="rect">
              <a:avLst/>
            </a:prstGeom>
            <a:solidFill>
              <a:srgbClr val="FEEB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>
              <p:custDataLst>
                <p:tags r:id="rId1"/>
              </p:custDataLst>
            </p:nvPr>
          </p:nvSpPr>
          <p:spPr>
            <a:xfrm>
              <a:off x="2037" y="703"/>
              <a:ext cx="4326" cy="82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algn="l">
                <a:buClrTx/>
                <a:buSzTx/>
                <a:buFontTx/>
              </a:pPr>
              <a:r>
                <a:rPr lang="zh-CN" altLang="en-US" sz="2800">
                  <a:solidFill>
                    <a:srgbClr val="033E7C"/>
                  </a:solidFill>
                  <a:effectLst/>
                  <a:latin typeface="思源黑体 CN Heavy" panose="020B0A00000000000000" charset="-122"/>
                  <a:ea typeface="思源黑体 CN Heavy" panose="020B0A00000000000000" charset="-122"/>
                  <a:sym typeface="+mn-ea"/>
                </a:rPr>
                <a:t>论文成果与应用</a:t>
              </a:r>
              <a:endParaRPr lang="zh-CN" altLang="en-US" sz="2800">
                <a:solidFill>
                  <a:srgbClr val="033E7C"/>
                </a:solidFill>
                <a:effectLst/>
                <a:latin typeface="思源黑体 CN Heavy" panose="020B0A00000000000000" charset="-122"/>
                <a:ea typeface="思源黑体 CN Heavy" panose="020B0A00000000000000" charset="-122"/>
                <a:sym typeface="+mn-ea"/>
              </a:endParaRPr>
            </a:p>
          </p:txBody>
        </p:sp>
        <p:sp>
          <p:nvSpPr>
            <p:cNvPr id="51" name="文本框 50"/>
            <p:cNvSpPr txBox="1"/>
            <p:nvPr>
              <p:custDataLst>
                <p:tags r:id="rId2"/>
              </p:custDataLst>
            </p:nvPr>
          </p:nvSpPr>
          <p:spPr>
            <a:xfrm>
              <a:off x="728" y="654"/>
              <a:ext cx="1492" cy="10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algn="l"/>
              <a:r>
                <a:rPr lang="en-US" altLang="zh-CN" sz="3600">
                  <a:ln>
                    <a:solidFill>
                      <a:srgbClr val="033E7C"/>
                    </a:solidFill>
                  </a:ln>
                  <a:solidFill>
                    <a:srgbClr val="D6EAFE"/>
                  </a:solidFill>
                  <a:effectLst/>
                  <a:latin typeface="思源黑体 CN Heavy" panose="020B0A00000000000000" charset="-122"/>
                  <a:ea typeface="思源黑体 CN Heavy" panose="020B0A00000000000000" charset="-122"/>
                  <a:sym typeface="+mn-ea"/>
                </a:rPr>
                <a:t>03</a:t>
              </a:r>
              <a:endParaRPr lang="en-US" altLang="zh-CN" sz="3600">
                <a:ln>
                  <a:solidFill>
                    <a:srgbClr val="033E7C"/>
                  </a:solidFill>
                </a:ln>
                <a:solidFill>
                  <a:srgbClr val="D6EAFE"/>
                </a:solidFill>
                <a:effectLst/>
                <a:latin typeface="思源黑体 CN Heavy" panose="020B0A00000000000000" charset="-122"/>
                <a:ea typeface="思源黑体 CN Heavy" panose="020B0A00000000000000" charset="-122"/>
                <a:sym typeface="+mn-ea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89941" y="1781438"/>
            <a:ext cx="10698797" cy="4433394"/>
            <a:chOff x="1161" y="4729"/>
            <a:chExt cx="16848" cy="4841"/>
          </a:xfrm>
        </p:grpSpPr>
        <p:grpSp>
          <p:nvGrpSpPr>
            <p:cNvPr id="49" name="组合 48"/>
            <p:cNvGrpSpPr/>
            <p:nvPr/>
          </p:nvGrpSpPr>
          <p:grpSpPr>
            <a:xfrm rot="0">
              <a:off x="1161" y="4729"/>
              <a:ext cx="8018" cy="2316"/>
              <a:chOff x="10519" y="2307"/>
              <a:chExt cx="7853" cy="2268"/>
            </a:xfrm>
          </p:grpSpPr>
          <p:sp>
            <p:nvSpPr>
              <p:cNvPr id="40" name="椭圆 39"/>
              <p:cNvSpPr/>
              <p:nvPr>
                <p:custDataLst>
                  <p:tags r:id="rId3"/>
                </p:custDataLst>
              </p:nvPr>
            </p:nvSpPr>
            <p:spPr>
              <a:xfrm>
                <a:off x="10519" y="2439"/>
                <a:ext cx="1782" cy="1782"/>
              </a:xfrm>
              <a:prstGeom prst="ellipse">
                <a:avLst/>
              </a:prstGeom>
              <a:gradFill>
                <a:gsLst>
                  <a:gs pos="50000">
                    <a:srgbClr val="F0F8FF">
                      <a:alpha val="0"/>
                    </a:srgbClr>
                  </a:gs>
                  <a:gs pos="0">
                    <a:srgbClr val="D6EAFE">
                      <a:alpha val="50000"/>
                    </a:srgb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21" name="文本框 20"/>
              <p:cNvSpPr txBox="1"/>
              <p:nvPr>
                <p:custDataLst>
                  <p:tags r:id="rId4"/>
                </p:custDataLst>
              </p:nvPr>
            </p:nvSpPr>
            <p:spPr>
              <a:xfrm>
                <a:off x="10771" y="2416"/>
                <a:ext cx="1492" cy="1184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pPr algn="ctr"/>
                <a:r>
                  <a:rPr lang="en-US" altLang="zh-CN" sz="6600">
                    <a:ln>
                      <a:solidFill>
                        <a:srgbClr val="033E7C"/>
                      </a:solidFill>
                    </a:ln>
                    <a:solidFill>
                      <a:srgbClr val="D6EAFE"/>
                    </a:solidFill>
                    <a:effectLst/>
                    <a:latin typeface="思源黑体 CN Heavy" panose="020B0A00000000000000" charset="-122"/>
                    <a:ea typeface="思源黑体 CN Heavy" panose="020B0A00000000000000" charset="-122"/>
                    <a:sym typeface="+mn-ea"/>
                  </a:rPr>
                  <a:t>A</a:t>
                </a:r>
                <a:endParaRPr lang="en-US" altLang="zh-CN" sz="6600">
                  <a:ln>
                    <a:solidFill>
                      <a:srgbClr val="033E7C"/>
                    </a:solidFill>
                  </a:ln>
                  <a:solidFill>
                    <a:srgbClr val="D6EAFE"/>
                  </a:solidFill>
                  <a:effectLst/>
                  <a:latin typeface="思源黑体 CN Heavy" panose="020B0A00000000000000" charset="-122"/>
                  <a:ea typeface="思源黑体 CN Heavy" panose="020B0A00000000000000" charset="-122"/>
                  <a:sym typeface="+mn-ea"/>
                </a:endParaRPr>
              </a:p>
            </p:txBody>
          </p:sp>
          <p:sp>
            <p:nvSpPr>
              <p:cNvPr id="24" name="文本框 23"/>
              <p:cNvSpPr txBox="1"/>
              <p:nvPr>
                <p:custDataLst>
                  <p:tags r:id="rId5"/>
                </p:custDataLst>
              </p:nvPr>
            </p:nvSpPr>
            <p:spPr>
              <a:xfrm>
                <a:off x="12153" y="2582"/>
                <a:ext cx="6219" cy="1993"/>
              </a:xfrm>
              <a:prstGeom prst="rect">
                <a:avLst/>
              </a:prstGeom>
              <a:noFill/>
            </p:spPr>
            <p:txBody>
              <a:bodyPr wrap="square" rtlCol="0" anchor="t">
                <a:noAutofit/>
              </a:bodyPr>
              <a:p>
                <a:pPr indent="0" fontAlgn="auto">
                  <a:lnSpc>
                    <a:spcPct val="150000"/>
                  </a:lnSpc>
                </a:pPr>
                <a:r>
                  <a:rPr lang="zh-CN" altLang="en-US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仓耳渔阳体 W02" panose="02020400000000000000" charset="-122"/>
                    <a:ea typeface="仓耳渔阳体 W02" panose="02020400000000000000" charset="-122"/>
                    <a:sym typeface="+mn-ea"/>
                  </a:rPr>
                  <a:t>该模块通过</a:t>
                </a:r>
                <a:r>
                  <a:rPr lang="en-US" altLang="zh-CN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仓耳渔阳体 W02" panose="02020400000000000000" charset="-122"/>
                    <a:ea typeface="仓耳渔阳体 W02" panose="02020400000000000000" charset="-122"/>
                    <a:sym typeface="+mn-ea"/>
                  </a:rPr>
                  <a:t> /api/</a:t>
                </a:r>
                <a:r>
                  <a:rPr lang="zh-CN" altLang="en-US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仓耳渔阳体 W02" panose="02020400000000000000" charset="-122"/>
                    <a:ea typeface="仓耳渔阳体 W02" panose="02020400000000000000" charset="-122"/>
                    <a:sym typeface="+mn-ea"/>
                  </a:rPr>
                  <a:t>服务名</a:t>
                </a:r>
                <a:r>
                  <a:rPr lang="en-US" altLang="zh-CN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仓耳渔阳体 W02" panose="02020400000000000000" charset="-122"/>
                    <a:ea typeface="仓耳渔阳体 W02" panose="02020400000000000000" charset="-122"/>
                    <a:sym typeface="+mn-ea"/>
                  </a:rPr>
                  <a:t>/</a:t>
                </a:r>
                <a:r>
                  <a:rPr lang="zh-CN" altLang="en-US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仓耳渔阳体 W02" panose="02020400000000000000" charset="-122"/>
                    <a:ea typeface="仓耳渔阳体 W02" panose="02020400000000000000" charset="-122"/>
                    <a:sym typeface="+mn-ea"/>
                  </a:rPr>
                  <a:t>端点</a:t>
                </a:r>
                <a:r>
                  <a:rPr lang="en-US" altLang="zh-CN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仓耳渔阳体 W02" panose="02020400000000000000" charset="-122"/>
                    <a:ea typeface="仓耳渔阳体 W02" panose="02020400000000000000" charset="-122"/>
                    <a:sym typeface="+mn-ea"/>
                  </a:rPr>
                  <a:t> </a:t>
                </a:r>
                <a:r>
                  <a:rPr lang="zh-CN" altLang="en-US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仓耳渔阳体 W02" panose="02020400000000000000" charset="-122"/>
                    <a:ea typeface="仓耳渔阳体 W02" panose="02020400000000000000" charset="-122"/>
                    <a:sym typeface="+mn-ea"/>
                  </a:rPr>
                  <a:t>路径分段路由实现精准服务定位，并集成健康检查机制（连续</a:t>
                </a:r>
                <a:r>
                  <a:rPr lang="en-US" altLang="zh-CN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仓耳渔阳体 W02" panose="02020400000000000000" charset="-122"/>
                    <a:ea typeface="仓耳渔阳体 W02" panose="02020400000000000000" charset="-122"/>
                    <a:sym typeface="+mn-ea"/>
                  </a:rPr>
                  <a:t>3</a:t>
                </a:r>
                <a:r>
                  <a:rPr lang="zh-CN" altLang="en-US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仓耳渔阳体 W02" panose="02020400000000000000" charset="-122"/>
                    <a:ea typeface="仓耳渔阳体 W02" panose="02020400000000000000" charset="-122"/>
                    <a:sym typeface="+mn-ea"/>
                  </a:rPr>
                  <a:t>次心跳失败标记异常）。基于</a:t>
                </a:r>
                <a:r>
                  <a:rPr lang="en-US" altLang="zh-CN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仓耳渔阳体 W02" panose="02020400000000000000" charset="-122"/>
                    <a:ea typeface="仓耳渔阳体 W02" panose="02020400000000000000" charset="-122"/>
                    <a:sym typeface="+mn-ea"/>
                  </a:rPr>
                  <a:t> OpenTracing </a:t>
                </a:r>
                <a:r>
                  <a:rPr lang="zh-CN" altLang="en-US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仓耳渔阳体 W02" panose="02020400000000000000" charset="-122"/>
                    <a:ea typeface="仓耳渔阳体 W02" panose="02020400000000000000" charset="-122"/>
                    <a:sym typeface="+mn-ea"/>
                  </a:rPr>
                  <a:t>注入全链路追踪头，形成路由、</a:t>
                </a:r>
                <a:r>
                  <a:rPr lang="en-US" altLang="zh-CN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仓耳渔阳体 W02" panose="02020400000000000000" charset="-122"/>
                    <a:ea typeface="仓耳渔阳体 W02" panose="02020400000000000000" charset="-122"/>
                    <a:sym typeface="+mn-ea"/>
                  </a:rPr>
                  <a:t>探测</a:t>
                </a:r>
                <a:r>
                  <a:rPr lang="zh-CN" altLang="en-US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仓耳渔阳体 W02" panose="02020400000000000000" charset="-122"/>
                    <a:ea typeface="仓耳渔阳体 W02" panose="02020400000000000000" charset="-122"/>
                    <a:sym typeface="+mn-ea"/>
                  </a:rPr>
                  <a:t>、监控一体的可观测服务体系。</a:t>
                </a:r>
                <a:endParaRPr lang="zh-CN" altLang="en-US" sz="140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渔阳体 W02" panose="02020400000000000000" charset="-122"/>
                  <a:ea typeface="仓耳渔阳体 W02" panose="02020400000000000000" charset="-122"/>
                  <a:sym typeface="+mn-ea"/>
                </a:endParaRPr>
              </a:p>
            </p:txBody>
          </p:sp>
          <p:sp>
            <p:nvSpPr>
              <p:cNvPr id="25" name="文本框 24"/>
              <p:cNvSpPr txBox="1"/>
              <p:nvPr>
                <p:custDataLst>
                  <p:tags r:id="rId6"/>
                </p:custDataLst>
              </p:nvPr>
            </p:nvSpPr>
            <p:spPr>
              <a:xfrm>
                <a:off x="12153" y="2307"/>
                <a:ext cx="3740" cy="426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pPr algn="l">
                  <a:buClrTx/>
                  <a:buSzTx/>
                  <a:buFontTx/>
                </a:pPr>
                <a:r>
                  <a:rPr lang="zh-CN" altLang="en-US" sz="20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思源黑体 CN Heavy" panose="020B0A00000000000000" charset="-122"/>
                    <a:ea typeface="思源黑体 CN Heavy" panose="020B0A00000000000000" charset="-122"/>
                    <a:sym typeface="+mn-ea"/>
                  </a:rPr>
                  <a:t>服务</a:t>
                </a:r>
                <a:r>
                  <a:rPr lang="zh-CN" altLang="en-US" sz="20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思源黑体 CN Heavy" panose="020B0A00000000000000" charset="-122"/>
                    <a:ea typeface="思源黑体 CN Heavy" panose="020B0A00000000000000" charset="-122"/>
                    <a:sym typeface="+mn-ea"/>
                  </a:rPr>
                  <a:t>治理</a:t>
                </a:r>
                <a:endParaRPr lang="zh-CN" altLang="en-US" sz="200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思源黑体 CN Heavy" panose="020B0A00000000000000" charset="-122"/>
                  <a:ea typeface="思源黑体 CN Heavy" panose="020B0A00000000000000" charset="-122"/>
                  <a:sym typeface="+mn-ea"/>
                </a:endParaRPr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 rot="0">
              <a:off x="1161" y="7273"/>
              <a:ext cx="8018" cy="2239"/>
              <a:chOff x="10519" y="2393"/>
              <a:chExt cx="7853" cy="2193"/>
            </a:xfrm>
          </p:grpSpPr>
          <p:sp>
            <p:nvSpPr>
              <p:cNvPr id="53" name="椭圆 52"/>
              <p:cNvSpPr/>
              <p:nvPr>
                <p:custDataLst>
                  <p:tags r:id="rId7"/>
                </p:custDataLst>
              </p:nvPr>
            </p:nvSpPr>
            <p:spPr>
              <a:xfrm>
                <a:off x="10519" y="2439"/>
                <a:ext cx="1782" cy="1782"/>
              </a:xfrm>
              <a:prstGeom prst="ellipse">
                <a:avLst/>
              </a:prstGeom>
              <a:gradFill>
                <a:gsLst>
                  <a:gs pos="50000">
                    <a:srgbClr val="F0F8FF">
                      <a:alpha val="0"/>
                    </a:srgbClr>
                  </a:gs>
                  <a:gs pos="0">
                    <a:srgbClr val="D6EAFE">
                      <a:alpha val="50000"/>
                    </a:srgb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54" name="文本框 53"/>
              <p:cNvSpPr txBox="1"/>
              <p:nvPr>
                <p:custDataLst>
                  <p:tags r:id="rId8"/>
                </p:custDataLst>
              </p:nvPr>
            </p:nvSpPr>
            <p:spPr>
              <a:xfrm>
                <a:off x="10771" y="2416"/>
                <a:ext cx="1492" cy="1184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pPr algn="ctr"/>
                <a:r>
                  <a:rPr lang="en-US" altLang="zh-CN" sz="6600">
                    <a:ln>
                      <a:solidFill>
                        <a:srgbClr val="033E7C"/>
                      </a:solidFill>
                    </a:ln>
                    <a:solidFill>
                      <a:srgbClr val="D6EAFE"/>
                    </a:solidFill>
                    <a:effectLst/>
                    <a:latin typeface="思源黑体 CN Heavy" panose="020B0A00000000000000" charset="-122"/>
                    <a:ea typeface="思源黑体 CN Heavy" panose="020B0A00000000000000" charset="-122"/>
                    <a:sym typeface="+mn-ea"/>
                  </a:rPr>
                  <a:t>B</a:t>
                </a:r>
                <a:endParaRPr lang="en-US" altLang="zh-CN" sz="6600">
                  <a:ln>
                    <a:solidFill>
                      <a:srgbClr val="033E7C"/>
                    </a:solidFill>
                  </a:ln>
                  <a:solidFill>
                    <a:srgbClr val="D6EAFE"/>
                  </a:solidFill>
                  <a:effectLst/>
                  <a:latin typeface="思源黑体 CN Heavy" panose="020B0A00000000000000" charset="-122"/>
                  <a:ea typeface="思源黑体 CN Heavy" panose="020B0A00000000000000" charset="-122"/>
                  <a:sym typeface="+mn-ea"/>
                </a:endParaRPr>
              </a:p>
            </p:txBody>
          </p:sp>
          <p:sp>
            <p:nvSpPr>
              <p:cNvPr id="55" name="文本框 54"/>
              <p:cNvSpPr txBox="1"/>
              <p:nvPr>
                <p:custDataLst>
                  <p:tags r:id="rId9"/>
                </p:custDataLst>
              </p:nvPr>
            </p:nvSpPr>
            <p:spPr>
              <a:xfrm>
                <a:off x="12255" y="2761"/>
                <a:ext cx="6117" cy="1825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pPr algn="l" fontAlgn="auto">
                  <a:lnSpc>
                    <a:spcPct val="150000"/>
                  </a:lnSpc>
                  <a:buClrTx/>
                  <a:buSzTx/>
                  <a:buFontTx/>
                </a:pPr>
                <a:r>
                  <a:rPr lang="zh-CN" altLang="en-US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仓耳渔阳体 W02" panose="02020400000000000000" charset="-122"/>
                    <a:ea typeface="仓耳渔阳体 W02" panose="02020400000000000000" charset="-122"/>
                    <a:sym typeface="+mn-ea"/>
                  </a:rPr>
                  <a:t>令牌桶算法默认实施100请求/秒的限流（桶容量200），动态配置依托ETCD实现热更新能力。当限流阈值变动时，通过原子级实例替换实现策略无缝切换，保证流量管控零中断。</a:t>
                </a:r>
                <a:endParaRPr lang="zh-CN" altLang="en-US" sz="140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渔阳体 W02" panose="02020400000000000000" charset="-122"/>
                  <a:ea typeface="仓耳渔阳体 W02" panose="02020400000000000000" charset="-122"/>
                  <a:sym typeface="+mn-ea"/>
                </a:endParaRPr>
              </a:p>
            </p:txBody>
          </p:sp>
          <p:sp>
            <p:nvSpPr>
              <p:cNvPr id="56" name="文本框 55"/>
              <p:cNvSpPr txBox="1"/>
              <p:nvPr>
                <p:custDataLst>
                  <p:tags r:id="rId10"/>
                </p:custDataLst>
              </p:nvPr>
            </p:nvSpPr>
            <p:spPr>
              <a:xfrm>
                <a:off x="12255" y="2393"/>
                <a:ext cx="3740" cy="426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pPr algn="l">
                  <a:buClrTx/>
                  <a:buSzTx/>
                  <a:buFontTx/>
                </a:pPr>
                <a:r>
                  <a:rPr lang="en-US" altLang="zh-CN" sz="20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思源黑体 CN Heavy" panose="020B0A00000000000000" charset="-122"/>
                    <a:ea typeface="思源黑体 CN Heavy" panose="020B0A00000000000000" charset="-122"/>
                    <a:sym typeface="+mn-ea"/>
                  </a:rPr>
                  <a:t>流量控制</a:t>
                </a:r>
                <a:endParaRPr lang="en-US" altLang="zh-CN" sz="200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思源黑体 CN Heavy" panose="020B0A00000000000000" charset="-122"/>
                  <a:ea typeface="思源黑体 CN Heavy" panose="020B0A00000000000000" charset="-122"/>
                  <a:sym typeface="+mn-ea"/>
                </a:endParaRP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 rot="0">
              <a:off x="10278" y="4729"/>
              <a:ext cx="7528" cy="2316"/>
              <a:chOff x="10519" y="2307"/>
              <a:chExt cx="7373" cy="2268"/>
            </a:xfrm>
          </p:grpSpPr>
          <p:sp>
            <p:nvSpPr>
              <p:cNvPr id="15" name="椭圆 14"/>
              <p:cNvSpPr/>
              <p:nvPr>
                <p:custDataLst>
                  <p:tags r:id="rId11"/>
                </p:custDataLst>
              </p:nvPr>
            </p:nvSpPr>
            <p:spPr>
              <a:xfrm>
                <a:off x="10519" y="2439"/>
                <a:ext cx="1782" cy="1782"/>
              </a:xfrm>
              <a:prstGeom prst="ellipse">
                <a:avLst/>
              </a:prstGeom>
              <a:gradFill>
                <a:gsLst>
                  <a:gs pos="50000">
                    <a:srgbClr val="F0F8FF">
                      <a:alpha val="0"/>
                    </a:srgbClr>
                  </a:gs>
                  <a:gs pos="0">
                    <a:srgbClr val="D6EAFE">
                      <a:alpha val="50000"/>
                    </a:srgb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16" name="文本框 15"/>
              <p:cNvSpPr txBox="1"/>
              <p:nvPr>
                <p:custDataLst>
                  <p:tags r:id="rId12"/>
                </p:custDataLst>
              </p:nvPr>
            </p:nvSpPr>
            <p:spPr>
              <a:xfrm>
                <a:off x="10771" y="2416"/>
                <a:ext cx="1492" cy="1184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pPr algn="ctr"/>
                <a:r>
                  <a:rPr lang="en-US" altLang="zh-CN" sz="6600">
                    <a:ln>
                      <a:solidFill>
                        <a:srgbClr val="033E7C"/>
                      </a:solidFill>
                    </a:ln>
                    <a:solidFill>
                      <a:srgbClr val="D6EAFE"/>
                    </a:solidFill>
                    <a:effectLst/>
                    <a:latin typeface="思源黑体 CN Heavy" panose="020B0A00000000000000" charset="-122"/>
                    <a:ea typeface="思源黑体 CN Heavy" panose="020B0A00000000000000" charset="-122"/>
                    <a:sym typeface="+mn-ea"/>
                  </a:rPr>
                  <a:t>C</a:t>
                </a:r>
                <a:endParaRPr lang="en-US" altLang="zh-CN" sz="6600">
                  <a:ln>
                    <a:solidFill>
                      <a:srgbClr val="033E7C"/>
                    </a:solidFill>
                  </a:ln>
                  <a:solidFill>
                    <a:srgbClr val="D6EAFE"/>
                  </a:solidFill>
                  <a:effectLst/>
                  <a:latin typeface="思源黑体 CN Heavy" panose="020B0A00000000000000" charset="-122"/>
                  <a:ea typeface="思源黑体 CN Heavy" panose="020B0A00000000000000" charset="-122"/>
                  <a:sym typeface="+mn-ea"/>
                </a:endParaRPr>
              </a:p>
            </p:txBody>
          </p:sp>
          <p:sp>
            <p:nvSpPr>
              <p:cNvPr id="17" name="文本框 16"/>
              <p:cNvSpPr txBox="1"/>
              <p:nvPr>
                <p:custDataLst>
                  <p:tags r:id="rId13"/>
                </p:custDataLst>
              </p:nvPr>
            </p:nvSpPr>
            <p:spPr>
              <a:xfrm>
                <a:off x="12164" y="2637"/>
                <a:ext cx="5728" cy="1938"/>
              </a:xfrm>
              <a:prstGeom prst="rect">
                <a:avLst/>
              </a:prstGeom>
              <a:noFill/>
            </p:spPr>
            <p:txBody>
              <a:bodyPr wrap="square" rtlCol="0" anchor="t">
                <a:noAutofit/>
              </a:bodyPr>
              <a:p>
                <a:pPr algn="l" fontAlgn="auto">
                  <a:lnSpc>
                    <a:spcPct val="150000"/>
                  </a:lnSpc>
                  <a:buClrTx/>
                  <a:buSzTx/>
                  <a:buFontTx/>
                </a:pPr>
                <a:r>
                  <a:rPr lang="zh-CN" altLang="en-US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仓耳渔阳体 W02" panose="02020400000000000000" charset="-122"/>
                    <a:ea typeface="仓耳渔阳体 W02" panose="02020400000000000000" charset="-122"/>
                    <a:sym typeface="+mn-ea"/>
                  </a:rPr>
                  <a:t>熔断机制采用闭合-打开-半开三态转换：闭合状态下正常放行请求并监测失败率，连续5次失败即触发熔断进入打开状态阻断流量；30秒恢复期后转为半开放行试探请求，成功则恢复服务，失败则重新触发熔断保护。</a:t>
                </a:r>
                <a:endParaRPr lang="zh-CN" altLang="en-US" sz="140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渔阳体 W02" panose="02020400000000000000" charset="-122"/>
                  <a:ea typeface="仓耳渔阳体 W02" panose="02020400000000000000" charset="-122"/>
                  <a:sym typeface="+mn-ea"/>
                </a:endParaRPr>
              </a:p>
            </p:txBody>
          </p:sp>
          <p:sp>
            <p:nvSpPr>
              <p:cNvPr id="18" name="文本框 17"/>
              <p:cNvSpPr txBox="1"/>
              <p:nvPr>
                <p:custDataLst>
                  <p:tags r:id="rId14"/>
                </p:custDataLst>
              </p:nvPr>
            </p:nvSpPr>
            <p:spPr>
              <a:xfrm>
                <a:off x="12165" y="2307"/>
                <a:ext cx="3740" cy="426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pPr algn="l">
                  <a:buClrTx/>
                  <a:buSzTx/>
                  <a:buFontTx/>
                </a:pPr>
                <a:r>
                  <a:rPr lang="en-US" altLang="zh-CN" sz="20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思源黑体 CN Heavy" panose="020B0A00000000000000" charset="-122"/>
                    <a:ea typeface="思源黑体 CN Heavy" panose="020B0A00000000000000" charset="-122"/>
                    <a:sym typeface="+mn-ea"/>
                  </a:rPr>
                  <a:t>熔断转换</a:t>
                </a:r>
                <a:endParaRPr lang="en-US" altLang="zh-CN" sz="200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思源黑体 CN Heavy" panose="020B0A00000000000000" charset="-122"/>
                  <a:ea typeface="思源黑体 CN Heavy" panose="020B0A00000000000000" charset="-122"/>
                  <a:sym typeface="+mn-ea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0">
              <a:off x="10278" y="7273"/>
              <a:ext cx="7731" cy="2297"/>
              <a:chOff x="10519" y="2393"/>
              <a:chExt cx="7572" cy="2250"/>
            </a:xfrm>
          </p:grpSpPr>
          <p:sp>
            <p:nvSpPr>
              <p:cNvPr id="22" name="椭圆 21"/>
              <p:cNvSpPr/>
              <p:nvPr>
                <p:custDataLst>
                  <p:tags r:id="rId15"/>
                </p:custDataLst>
              </p:nvPr>
            </p:nvSpPr>
            <p:spPr>
              <a:xfrm>
                <a:off x="10519" y="2439"/>
                <a:ext cx="1782" cy="1782"/>
              </a:xfrm>
              <a:prstGeom prst="ellipse">
                <a:avLst/>
              </a:prstGeom>
              <a:gradFill>
                <a:gsLst>
                  <a:gs pos="50000">
                    <a:srgbClr val="F0F8FF">
                      <a:alpha val="0"/>
                    </a:srgbClr>
                  </a:gs>
                  <a:gs pos="0">
                    <a:srgbClr val="D6EAFE">
                      <a:alpha val="50000"/>
                    </a:srgb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23" name="文本框 22"/>
              <p:cNvSpPr txBox="1"/>
              <p:nvPr>
                <p:custDataLst>
                  <p:tags r:id="rId16"/>
                </p:custDataLst>
              </p:nvPr>
            </p:nvSpPr>
            <p:spPr>
              <a:xfrm>
                <a:off x="10771" y="2416"/>
                <a:ext cx="1492" cy="1184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pPr algn="ctr"/>
                <a:r>
                  <a:rPr lang="en-US" altLang="zh-CN" sz="6600">
                    <a:ln>
                      <a:solidFill>
                        <a:srgbClr val="033E7C"/>
                      </a:solidFill>
                    </a:ln>
                    <a:solidFill>
                      <a:srgbClr val="D6EAFE"/>
                    </a:solidFill>
                    <a:effectLst/>
                    <a:latin typeface="思源黑体 CN Heavy" panose="020B0A00000000000000" charset="-122"/>
                    <a:ea typeface="思源黑体 CN Heavy" panose="020B0A00000000000000" charset="-122"/>
                    <a:sym typeface="+mn-ea"/>
                  </a:rPr>
                  <a:t>D</a:t>
                </a:r>
                <a:endParaRPr lang="en-US" altLang="zh-CN" sz="6600">
                  <a:ln>
                    <a:solidFill>
                      <a:srgbClr val="033E7C"/>
                    </a:solidFill>
                  </a:ln>
                  <a:solidFill>
                    <a:srgbClr val="D6EAFE"/>
                  </a:solidFill>
                  <a:effectLst/>
                  <a:latin typeface="思源黑体 CN Heavy" panose="020B0A00000000000000" charset="-122"/>
                  <a:ea typeface="思源黑体 CN Heavy" panose="020B0A00000000000000" charset="-122"/>
                  <a:sym typeface="+mn-ea"/>
                </a:endParaRPr>
              </a:p>
            </p:txBody>
          </p:sp>
          <p:sp>
            <p:nvSpPr>
              <p:cNvPr id="26" name="文本框 25"/>
              <p:cNvSpPr txBox="1"/>
              <p:nvPr>
                <p:custDataLst>
                  <p:tags r:id="rId17"/>
                </p:custDataLst>
              </p:nvPr>
            </p:nvSpPr>
            <p:spPr>
              <a:xfrm>
                <a:off x="12263" y="2818"/>
                <a:ext cx="5828" cy="1825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pPr algn="l" fontAlgn="auto">
                  <a:lnSpc>
                    <a:spcPct val="150000"/>
                  </a:lnSpc>
                  <a:buClrTx/>
                  <a:buSzTx/>
                  <a:buFontTx/>
                </a:pPr>
                <a:r>
                  <a:rPr lang="zh-CN" altLang="en-US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仓耳渔阳体 W02" panose="02020400000000000000" charset="-122"/>
                    <a:ea typeface="仓耳渔阳体 W02" panose="02020400000000000000" charset="-122"/>
                    <a:sym typeface="+mn-ea"/>
                  </a:rPr>
                  <a:t>基于ETCD长轮询的配置监听机制实时同步参数变更，自动遍历更新全部熔断器实例配置状态。前端配置中心提供熔断阈值、恢复时长、限流规则及追踪启停的在线调试能力，实现运行期策略的动态调优。</a:t>
                </a:r>
                <a:endParaRPr lang="zh-CN" altLang="en-US" sz="1400">
                  <a:solidFill>
                    <a:schemeClr val="tx1">
                      <a:lumMod val="85000"/>
                      <a:lumOff val="15000"/>
                    </a:schemeClr>
                  </a:solidFill>
                  <a:latin typeface="仓耳渔阳体 W02" panose="02020400000000000000" charset="-122"/>
                  <a:ea typeface="仓耳渔阳体 W02" panose="02020400000000000000" charset="-122"/>
                  <a:sym typeface="+mn-ea"/>
                </a:endParaRPr>
              </a:p>
            </p:txBody>
          </p:sp>
          <p:sp>
            <p:nvSpPr>
              <p:cNvPr id="27" name="文本框 26"/>
              <p:cNvSpPr txBox="1"/>
              <p:nvPr>
                <p:custDataLst>
                  <p:tags r:id="rId18"/>
                </p:custDataLst>
              </p:nvPr>
            </p:nvSpPr>
            <p:spPr>
              <a:xfrm>
                <a:off x="12301" y="2393"/>
                <a:ext cx="3740" cy="426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pPr algn="l">
                  <a:buClrTx/>
                  <a:buSzTx/>
                  <a:buFontTx/>
                </a:pPr>
                <a:r>
                  <a:rPr lang="zh-CN" altLang="en-US" sz="20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思源黑体 CN Heavy" panose="020B0A00000000000000" charset="-122"/>
                    <a:ea typeface="思源黑体 CN Heavy" panose="020B0A00000000000000" charset="-122"/>
                    <a:sym typeface="+mn-ea"/>
                  </a:rPr>
                  <a:t>配置</a:t>
                </a:r>
                <a:r>
                  <a:rPr lang="zh-CN" altLang="en-US" sz="20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思源黑体 CN Heavy" panose="020B0A00000000000000" charset="-122"/>
                    <a:ea typeface="思源黑体 CN Heavy" panose="020B0A00000000000000" charset="-122"/>
                    <a:sym typeface="+mn-ea"/>
                  </a:rPr>
                  <a:t>更新</a:t>
                </a:r>
                <a:endParaRPr lang="zh-CN" altLang="en-US" sz="200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思源黑体 CN Heavy" panose="020B0A00000000000000" charset="-122"/>
                  <a:ea typeface="思源黑体 CN Heavy" panose="020B0A00000000000000" charset="-122"/>
                  <a:sym typeface="+mn-ea"/>
                </a:endParaRPr>
              </a:p>
            </p:txBody>
          </p:sp>
        </p:grpSp>
      </p:grpSp>
      <p:grpSp>
        <p:nvGrpSpPr>
          <p:cNvPr id="43" name="组合 42"/>
          <p:cNvGrpSpPr/>
          <p:nvPr/>
        </p:nvGrpSpPr>
        <p:grpSpPr>
          <a:xfrm>
            <a:off x="1113790" y="1228725"/>
            <a:ext cx="3667125" cy="523240"/>
            <a:chOff x="856" y="6710"/>
            <a:chExt cx="5775" cy="824"/>
          </a:xfrm>
        </p:grpSpPr>
        <p:sp>
          <p:nvSpPr>
            <p:cNvPr id="4" name="矩形 3"/>
            <p:cNvSpPr/>
            <p:nvPr>
              <p:custDataLst>
                <p:tags r:id="rId19"/>
              </p:custDataLst>
            </p:nvPr>
          </p:nvSpPr>
          <p:spPr>
            <a:xfrm rot="16200000" flipH="1">
              <a:off x="3638" y="4541"/>
              <a:ext cx="211" cy="5774"/>
            </a:xfrm>
            <a:prstGeom prst="rect">
              <a:avLst/>
            </a:prstGeom>
            <a:gradFill>
              <a:gsLst>
                <a:gs pos="79000">
                  <a:srgbClr val="D6EAFE">
                    <a:alpha val="0"/>
                  </a:srgbClr>
                </a:gs>
                <a:gs pos="0">
                  <a:srgbClr val="D6EAFE">
                    <a:alpha val="10000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>
              <p:custDataLst>
                <p:tags r:id="rId20"/>
              </p:custDataLst>
            </p:nvPr>
          </p:nvSpPr>
          <p:spPr>
            <a:xfrm>
              <a:off x="856" y="6710"/>
              <a:ext cx="5497" cy="7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algn="l">
                <a:buClrTx/>
                <a:buSzTx/>
                <a:buFontTx/>
              </a:pPr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思源黑体 CN Heavy" panose="020B0A00000000000000" charset="-122"/>
                  <a:ea typeface="思源黑体 CN Heavy" panose="020B0A00000000000000" charset="-122"/>
                  <a:sym typeface="+mn-ea"/>
                </a:rPr>
                <a:t>客户端</a:t>
              </a:r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思源黑体 CN Heavy" panose="020B0A00000000000000" charset="-122"/>
                  <a:ea typeface="思源黑体 CN Heavy" panose="020B0A00000000000000" charset="-122"/>
                  <a:sym typeface="+mn-ea"/>
                </a:rPr>
                <a:t>展示</a:t>
              </a:r>
              <a:endPara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思源黑体 CN Heavy" panose="020B0A00000000000000" charset="-122"/>
                <a:ea typeface="思源黑体 CN Heavy" panose="020B0A00000000000000" charset="-122"/>
                <a:sym typeface="+mn-ea"/>
              </a:endParaRPr>
            </a:p>
          </p:txBody>
        </p:sp>
      </p:grpSp>
    </p:spTree>
    <p:custDataLst>
      <p:tags r:id="rId21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BEAUTIFY_FLAG" val=""/>
</p:tagLst>
</file>

<file path=ppt/tags/tag101.xml><?xml version="1.0" encoding="utf-8"?>
<p:tagLst xmlns:p="http://schemas.openxmlformats.org/presentationml/2006/main">
  <p:tag name="KSO_WM_BEAUTIFY_FLAG" val=""/>
</p:tagLst>
</file>

<file path=ppt/tags/tag10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03.xml><?xml version="1.0" encoding="utf-8"?>
<p:tagLst xmlns:p="http://schemas.openxmlformats.org/presentationml/2006/main">
  <p:tag name="KSO_WM_BEAUTIFY_FLAG" val=""/>
</p:tagLst>
</file>

<file path=ppt/tags/tag104.xml><?xml version="1.0" encoding="utf-8"?>
<p:tagLst xmlns:p="http://schemas.openxmlformats.org/presentationml/2006/main">
  <p:tag name="KSO_WM_BEAUTIFY_FLAG" val=""/>
</p:tagLst>
</file>

<file path=ppt/tags/tag105.xml><?xml version="1.0" encoding="utf-8"?>
<p:tagLst xmlns:p="http://schemas.openxmlformats.org/presentationml/2006/main">
  <p:tag name="KSO_WM_BEAUTIFY_FLAG" val=""/>
</p:tagLst>
</file>

<file path=ppt/tags/tag106.xml><?xml version="1.0" encoding="utf-8"?>
<p:tagLst xmlns:p="http://schemas.openxmlformats.org/presentationml/2006/main">
  <p:tag name="KSO_WM_BEAUTIFY_FLAG" val=""/>
</p:tagLst>
</file>

<file path=ppt/tags/tag107.xml><?xml version="1.0" encoding="utf-8"?>
<p:tagLst xmlns:p="http://schemas.openxmlformats.org/presentationml/2006/main">
  <p:tag name="KSO_WM_BEAUTIFY_FLAG" val=""/>
</p:tagLst>
</file>

<file path=ppt/tags/tag108.xml><?xml version="1.0" encoding="utf-8"?>
<p:tagLst xmlns:p="http://schemas.openxmlformats.org/presentationml/2006/main">
  <p:tag name="KSO_WM_BEAUTIFY_FLAG" val=""/>
</p:tagLst>
</file>

<file path=ppt/tags/tag109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BEAUTIFY_FLAG" val=""/>
</p:tagLst>
</file>

<file path=ppt/tags/tag111.xml><?xml version="1.0" encoding="utf-8"?>
<p:tagLst xmlns:p="http://schemas.openxmlformats.org/presentationml/2006/main">
  <p:tag name="KSO_WM_BEAUTIFY_FLAG" val=""/>
</p:tagLst>
</file>

<file path=ppt/tags/tag112.xml><?xml version="1.0" encoding="utf-8"?>
<p:tagLst xmlns:p="http://schemas.openxmlformats.org/presentationml/2006/main">
  <p:tag name="KSO_WM_BEAUTIFY_FLAG" val=""/>
</p:tagLst>
</file>

<file path=ppt/tags/tag113.xml><?xml version="1.0" encoding="utf-8"?>
<p:tagLst xmlns:p="http://schemas.openxmlformats.org/presentationml/2006/main">
  <p:tag name="KSO_WM_BEAUTIFY_FLAG" val=""/>
</p:tagLst>
</file>

<file path=ppt/tags/tag114.xml><?xml version="1.0" encoding="utf-8"?>
<p:tagLst xmlns:p="http://schemas.openxmlformats.org/presentationml/2006/main">
  <p:tag name="KSO_WM_BEAUTIFY_FLAG" val=""/>
</p:tagLst>
</file>

<file path=ppt/tags/tag115.xml><?xml version="1.0" encoding="utf-8"?>
<p:tagLst xmlns:p="http://schemas.openxmlformats.org/presentationml/2006/main">
  <p:tag name="KSO_WM_BEAUTIFY_FLAG" val=""/>
</p:tagLst>
</file>

<file path=ppt/tags/tag116.xml><?xml version="1.0" encoding="utf-8"?>
<p:tagLst xmlns:p="http://schemas.openxmlformats.org/presentationml/2006/main">
  <p:tag name="KSO_WM_BEAUTIFY_FLAG" val=""/>
</p:tagLst>
</file>

<file path=ppt/tags/tag117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18.xml><?xml version="1.0" encoding="utf-8"?>
<p:tagLst xmlns:p="http://schemas.openxmlformats.org/presentationml/2006/main">
  <p:tag name="KSO_WM_BEAUTIFY_FLAG" val=""/>
</p:tagLst>
</file>

<file path=ppt/tags/tag119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BEAUTIFY_FLAG" val=""/>
</p:tagLst>
</file>

<file path=ppt/tags/tag121.xml><?xml version="1.0" encoding="utf-8"?>
<p:tagLst xmlns:p="http://schemas.openxmlformats.org/presentationml/2006/main">
  <p:tag name="KSO_WM_BEAUTIFY_FLAG" val=""/>
</p:tagLst>
</file>

<file path=ppt/tags/tag122.xml><?xml version="1.0" encoding="utf-8"?>
<p:tagLst xmlns:p="http://schemas.openxmlformats.org/presentationml/2006/main">
  <p:tag name="KSO_WM_BEAUTIFY_FLAG" val=""/>
</p:tagLst>
</file>

<file path=ppt/tags/tag123.xml><?xml version="1.0" encoding="utf-8"?>
<p:tagLst xmlns:p="http://schemas.openxmlformats.org/presentationml/2006/main">
  <p:tag name="KSO_WM_BEAUTIFY_FLAG" val=""/>
</p:tagLst>
</file>

<file path=ppt/tags/tag124.xml><?xml version="1.0" encoding="utf-8"?>
<p:tagLst xmlns:p="http://schemas.openxmlformats.org/presentationml/2006/main">
  <p:tag name="KSO_WM_BEAUTIFY_FLAG" val=""/>
</p:tagLst>
</file>

<file path=ppt/tags/tag125.xml><?xml version="1.0" encoding="utf-8"?>
<p:tagLst xmlns:p="http://schemas.openxmlformats.org/presentationml/2006/main">
  <p:tag name="KSO_WM_BEAUTIFY_FLAG" val=""/>
</p:tagLst>
</file>

<file path=ppt/tags/tag126.xml><?xml version="1.0" encoding="utf-8"?>
<p:tagLst xmlns:p="http://schemas.openxmlformats.org/presentationml/2006/main">
  <p:tag name="KSO_WM_BEAUTIFY_FLAG" val=""/>
</p:tagLst>
</file>

<file path=ppt/tags/tag127.xml><?xml version="1.0" encoding="utf-8"?>
<p:tagLst xmlns:p="http://schemas.openxmlformats.org/presentationml/2006/main">
  <p:tag name="KSO_WM_BEAUTIFY_FLAG" val=""/>
</p:tagLst>
</file>

<file path=ppt/tags/tag128.xml><?xml version="1.0" encoding="utf-8"?>
<p:tagLst xmlns:p="http://schemas.openxmlformats.org/presentationml/2006/main">
  <p:tag name="KSO_WM_BEAUTIFY_FLAG" val=""/>
</p:tagLst>
</file>

<file path=ppt/tags/tag129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BEAUTIFY_FLAG" val=""/>
</p:tagLst>
</file>

<file path=ppt/tags/tag131.xml><?xml version="1.0" encoding="utf-8"?>
<p:tagLst xmlns:p="http://schemas.openxmlformats.org/presentationml/2006/main">
  <p:tag name="KSO_WM_BEAUTIFY_FLAG" val=""/>
</p:tagLst>
</file>

<file path=ppt/tags/tag132.xml><?xml version="1.0" encoding="utf-8"?>
<p:tagLst xmlns:p="http://schemas.openxmlformats.org/presentationml/2006/main">
  <p:tag name="KSO_WM_BEAUTIFY_FLAG" val=""/>
</p:tagLst>
</file>

<file path=ppt/tags/tag133.xml><?xml version="1.0" encoding="utf-8"?>
<p:tagLst xmlns:p="http://schemas.openxmlformats.org/presentationml/2006/main">
  <p:tag name="KSO_WM_BEAUTIFY_FLAG" val=""/>
</p:tagLst>
</file>

<file path=ppt/tags/tag134.xml><?xml version="1.0" encoding="utf-8"?>
<p:tagLst xmlns:p="http://schemas.openxmlformats.org/presentationml/2006/main">
  <p:tag name="KSO_WM_BEAUTIFY_FLAG" val=""/>
</p:tagLst>
</file>

<file path=ppt/tags/tag135.xml><?xml version="1.0" encoding="utf-8"?>
<p:tagLst xmlns:p="http://schemas.openxmlformats.org/presentationml/2006/main">
  <p:tag name="KSO_WM_BEAUTIFY_FLAG" val=""/>
</p:tagLst>
</file>

<file path=ppt/tags/tag136.xml><?xml version="1.0" encoding="utf-8"?>
<p:tagLst xmlns:p="http://schemas.openxmlformats.org/presentationml/2006/main">
  <p:tag name="KSO_WM_BEAUTIFY_FLAG" val=""/>
</p:tagLst>
</file>

<file path=ppt/tags/tag137.xml><?xml version="1.0" encoding="utf-8"?>
<p:tagLst xmlns:p="http://schemas.openxmlformats.org/presentationml/2006/main">
  <p:tag name="KSO_WM_BEAUTIFY_FLAG" val=""/>
</p:tagLst>
</file>

<file path=ppt/tags/tag138.xml><?xml version="1.0" encoding="utf-8"?>
<p:tagLst xmlns:p="http://schemas.openxmlformats.org/presentationml/2006/main">
  <p:tag name="KSO_WM_BEAUTIFY_FLAG" val=""/>
</p:tagLst>
</file>

<file path=ppt/tags/tag139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BEAUTIFY_FLAG" val=""/>
</p:tagLst>
</file>

<file path=ppt/tags/tag141.xml><?xml version="1.0" encoding="utf-8"?>
<p:tagLst xmlns:p="http://schemas.openxmlformats.org/presentationml/2006/main">
  <p:tag name="KSO_WM_BEAUTIFY_FLAG" val=""/>
</p:tagLst>
</file>

<file path=ppt/tags/tag142.xml><?xml version="1.0" encoding="utf-8"?>
<p:tagLst xmlns:p="http://schemas.openxmlformats.org/presentationml/2006/main">
  <p:tag name="KSO_WM_BEAUTIFY_FLAG" val=""/>
</p:tagLst>
</file>

<file path=ppt/tags/tag143.xml><?xml version="1.0" encoding="utf-8"?>
<p:tagLst xmlns:p="http://schemas.openxmlformats.org/presentationml/2006/main">
  <p:tag name="KSO_WM_BEAUTIFY_FLAG" val=""/>
</p:tagLst>
</file>

<file path=ppt/tags/tag144.xml><?xml version="1.0" encoding="utf-8"?>
<p:tagLst xmlns:p="http://schemas.openxmlformats.org/presentationml/2006/main">
  <p:tag name="KSO_WM_BEAUTIFY_FLAG" val=""/>
</p:tagLst>
</file>

<file path=ppt/tags/tag145.xml><?xml version="1.0" encoding="utf-8"?>
<p:tagLst xmlns:p="http://schemas.openxmlformats.org/presentationml/2006/main">
  <p:tag name="KSO_WM_BEAUTIFY_FLAG" val=""/>
</p:tagLst>
</file>

<file path=ppt/tags/tag14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47.xml><?xml version="1.0" encoding="utf-8"?>
<p:tagLst xmlns:p="http://schemas.openxmlformats.org/presentationml/2006/main">
  <p:tag name="KSO_WM_BEAUTIFY_FLAG" val=""/>
</p:tagLst>
</file>

<file path=ppt/tags/tag148.xml><?xml version="1.0" encoding="utf-8"?>
<p:tagLst xmlns:p="http://schemas.openxmlformats.org/presentationml/2006/main">
  <p:tag name="KSO_WM_BEAUTIFY_FLAG" val=""/>
</p:tagLst>
</file>

<file path=ppt/tags/tag149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BEAUTIFY_FLAG" val=""/>
</p:tagLst>
</file>

<file path=ppt/tags/tag151.xml><?xml version="1.0" encoding="utf-8"?>
<p:tagLst xmlns:p="http://schemas.openxmlformats.org/presentationml/2006/main">
  <p:tag name="KSO_WM_BEAUTIFY_FLAG" val=""/>
</p:tagLst>
</file>

<file path=ppt/tags/tag152.xml><?xml version="1.0" encoding="utf-8"?>
<p:tagLst xmlns:p="http://schemas.openxmlformats.org/presentationml/2006/main">
  <p:tag name="KSO_WM_BEAUTIFY_FLAG" val=""/>
</p:tagLst>
</file>

<file path=ppt/tags/tag153.xml><?xml version="1.0" encoding="utf-8"?>
<p:tagLst xmlns:p="http://schemas.openxmlformats.org/presentationml/2006/main">
  <p:tag name="KSO_WM_BEAUTIFY_FLAG" val=""/>
</p:tagLst>
</file>

<file path=ppt/tags/tag154.xml><?xml version="1.0" encoding="utf-8"?>
<p:tagLst xmlns:p="http://schemas.openxmlformats.org/presentationml/2006/main">
  <p:tag name="KSO_WM_BEAUTIFY_FLAG" val=""/>
</p:tagLst>
</file>

<file path=ppt/tags/tag155.xml><?xml version="1.0" encoding="utf-8"?>
<p:tagLst xmlns:p="http://schemas.openxmlformats.org/presentationml/2006/main">
  <p:tag name="KSO_WM_BEAUTIFY_FLAG" val=""/>
</p:tagLst>
</file>

<file path=ppt/tags/tag156.xml><?xml version="1.0" encoding="utf-8"?>
<p:tagLst xmlns:p="http://schemas.openxmlformats.org/presentationml/2006/main">
  <p:tag name="KSO_WM_BEAUTIFY_FLAG" val=""/>
</p:tagLst>
</file>

<file path=ppt/tags/tag157.xml><?xml version="1.0" encoding="utf-8"?>
<p:tagLst xmlns:p="http://schemas.openxmlformats.org/presentationml/2006/main">
  <p:tag name="KSO_WM_BEAUTIFY_FLAG" val=""/>
</p:tagLst>
</file>

<file path=ppt/tags/tag158.xml><?xml version="1.0" encoding="utf-8"?>
<p:tagLst xmlns:p="http://schemas.openxmlformats.org/presentationml/2006/main">
  <p:tag name="KSO_WM_BEAUTIFY_FLAG" val=""/>
</p:tagLst>
</file>

<file path=ppt/tags/tag159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BEAUTIFY_FLAG" val=""/>
</p:tagLst>
</file>

<file path=ppt/tags/tag161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62.xml><?xml version="1.0" encoding="utf-8"?>
<p:tagLst xmlns:p="http://schemas.openxmlformats.org/presentationml/2006/main">
  <p:tag name="KSO_WM_BEAUTIFY_FLAG" val=""/>
</p:tagLst>
</file>

<file path=ppt/tags/tag163.xml><?xml version="1.0" encoding="utf-8"?>
<p:tagLst xmlns:p="http://schemas.openxmlformats.org/presentationml/2006/main">
  <p:tag name="KSO_WM_BEAUTIFY_FLAG" val=""/>
</p:tagLst>
</file>

<file path=ppt/tags/tag164.xml><?xml version="1.0" encoding="utf-8"?>
<p:tagLst xmlns:p="http://schemas.openxmlformats.org/presentationml/2006/main">
  <p:tag name="KSO_WM_BEAUTIFY_FLAG" val=""/>
</p:tagLst>
</file>

<file path=ppt/tags/tag165.xml><?xml version="1.0" encoding="utf-8"?>
<p:tagLst xmlns:p="http://schemas.openxmlformats.org/presentationml/2006/main">
  <p:tag name="KSO_WM_BEAUTIFY_FLAG" val=""/>
</p:tagLst>
</file>

<file path=ppt/tags/tag166.xml><?xml version="1.0" encoding="utf-8"?>
<p:tagLst xmlns:p="http://schemas.openxmlformats.org/presentationml/2006/main">
  <p:tag name="KSO_WM_BEAUTIFY_FLAG" val=""/>
</p:tagLst>
</file>

<file path=ppt/tags/tag167.xml><?xml version="1.0" encoding="utf-8"?>
<p:tagLst xmlns:p="http://schemas.openxmlformats.org/presentationml/2006/main">
  <p:tag name="KSO_WM_BEAUTIFY_FLAG" val=""/>
</p:tagLst>
</file>

<file path=ppt/tags/tag168.xml><?xml version="1.0" encoding="utf-8"?>
<p:tagLst xmlns:p="http://schemas.openxmlformats.org/presentationml/2006/main">
  <p:tag name="KSO_WM_BEAUTIFY_FLAG" val=""/>
</p:tagLst>
</file>

<file path=ppt/tags/tag169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BEAUTIFY_FLAG" val=""/>
</p:tagLst>
</file>

<file path=ppt/tags/tag171.xml><?xml version="1.0" encoding="utf-8"?>
<p:tagLst xmlns:p="http://schemas.openxmlformats.org/presentationml/2006/main">
  <p:tag name="KSO_WM_BEAUTIFY_FLAG" val=""/>
</p:tagLst>
</file>

<file path=ppt/tags/tag172.xml><?xml version="1.0" encoding="utf-8"?>
<p:tagLst xmlns:p="http://schemas.openxmlformats.org/presentationml/2006/main">
  <p:tag name="KSO_WM_BEAUTIFY_FLAG" val=""/>
</p:tagLst>
</file>

<file path=ppt/tags/tag173.xml><?xml version="1.0" encoding="utf-8"?>
<p:tagLst xmlns:p="http://schemas.openxmlformats.org/presentationml/2006/main">
  <p:tag name="KSO_WM_BEAUTIFY_FLAG" val=""/>
</p:tagLst>
</file>

<file path=ppt/tags/tag174.xml><?xml version="1.0" encoding="utf-8"?>
<p:tagLst xmlns:p="http://schemas.openxmlformats.org/presentationml/2006/main">
  <p:tag name="KSO_WM_BEAUTIFY_FLAG" val=""/>
</p:tagLst>
</file>

<file path=ppt/tags/tag175.xml><?xml version="1.0" encoding="utf-8"?>
<p:tagLst xmlns:p="http://schemas.openxmlformats.org/presentationml/2006/main">
  <p:tag name="KSO_WM_BEAUTIFY_FLAG" val=""/>
</p:tagLst>
</file>

<file path=ppt/tags/tag176.xml><?xml version="1.0" encoding="utf-8"?>
<p:tagLst xmlns:p="http://schemas.openxmlformats.org/presentationml/2006/main">
  <p:tag name="KSO_WM_BEAUTIFY_FLAG" val=""/>
</p:tagLst>
</file>

<file path=ppt/tags/tag177.xml><?xml version="1.0" encoding="utf-8"?>
<p:tagLst xmlns:p="http://schemas.openxmlformats.org/presentationml/2006/main">
  <p:tag name="KSO_WM_BEAUTIFY_FLAG" val=""/>
</p:tagLst>
</file>

<file path=ppt/tags/tag178.xml><?xml version="1.0" encoding="utf-8"?>
<p:tagLst xmlns:p="http://schemas.openxmlformats.org/presentationml/2006/main">
  <p:tag name="KSO_WM_BEAUTIFY_FLAG" val=""/>
</p:tagLst>
</file>

<file path=ppt/tags/tag179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BEAUTIFY_FLAG" val=""/>
</p:tagLst>
</file>

<file path=ppt/tags/tag181.xml><?xml version="1.0" encoding="utf-8"?>
<p:tagLst xmlns:p="http://schemas.openxmlformats.org/presentationml/2006/main">
  <p:tag name="KSO_WM_BEAUTIFY_FLAG" val=""/>
</p:tagLst>
</file>

<file path=ppt/tags/tag182.xml><?xml version="1.0" encoding="utf-8"?>
<p:tagLst xmlns:p="http://schemas.openxmlformats.org/presentationml/2006/main">
  <p:tag name="KSO_WM_BEAUTIFY_FLAG" val=""/>
</p:tagLst>
</file>

<file path=ppt/tags/tag183.xml><?xml version="1.0" encoding="utf-8"?>
<p:tagLst xmlns:p="http://schemas.openxmlformats.org/presentationml/2006/main">
  <p:tag name="KSO_WM_BEAUTIFY_FLAG" val=""/>
</p:tagLst>
</file>

<file path=ppt/tags/tag184.xml><?xml version="1.0" encoding="utf-8"?>
<p:tagLst xmlns:p="http://schemas.openxmlformats.org/presentationml/2006/main">
  <p:tag name="KSO_WM_BEAUTIFY_FLAG" val=""/>
</p:tagLst>
</file>

<file path=ppt/tags/tag185.xml><?xml version="1.0" encoding="utf-8"?>
<p:tagLst xmlns:p="http://schemas.openxmlformats.org/presentationml/2006/main">
  <p:tag name="KSO_WM_BEAUTIFY_FLAG" val=""/>
</p:tagLst>
</file>

<file path=ppt/tags/tag186.xml><?xml version="1.0" encoding="utf-8"?>
<p:tagLst xmlns:p="http://schemas.openxmlformats.org/presentationml/2006/main">
  <p:tag name="KSO_WM_BEAUTIFY_FLAG" val=""/>
</p:tagLst>
</file>

<file path=ppt/tags/tag187.xml><?xml version="1.0" encoding="utf-8"?>
<p:tagLst xmlns:p="http://schemas.openxmlformats.org/presentationml/2006/main">
  <p:tag name="KSO_WM_BEAUTIFY_FLAG" val=""/>
</p:tagLst>
</file>

<file path=ppt/tags/tag188.xml><?xml version="1.0" encoding="utf-8"?>
<p:tagLst xmlns:p="http://schemas.openxmlformats.org/presentationml/2006/main">
  <p:tag name="KSO_WM_BEAUTIFY_FLAG" val=""/>
</p:tagLst>
</file>

<file path=ppt/tags/tag189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BEAUTIFY_FLAG" val=""/>
</p:tagLst>
</file>

<file path=ppt/tags/tag191.xml><?xml version="1.0" encoding="utf-8"?>
<p:tagLst xmlns:p="http://schemas.openxmlformats.org/presentationml/2006/main">
  <p:tag name="KSO_WM_BEAUTIFY_FLAG" val=""/>
</p:tagLst>
</file>

<file path=ppt/tags/tag19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93.xml><?xml version="1.0" encoding="utf-8"?>
<p:tagLst xmlns:p="http://schemas.openxmlformats.org/presentationml/2006/main">
  <p:tag name="KSO_WM_BEAUTIFY_FLAG" val=""/>
</p:tagLst>
</file>

<file path=ppt/tags/tag194.xml><?xml version="1.0" encoding="utf-8"?>
<p:tagLst xmlns:p="http://schemas.openxmlformats.org/presentationml/2006/main">
  <p:tag name="KSO_WM_BEAUTIFY_FLAG" val=""/>
</p:tagLst>
</file>

<file path=ppt/tags/tag195.xml><?xml version="1.0" encoding="utf-8"?>
<p:tagLst xmlns:p="http://schemas.openxmlformats.org/presentationml/2006/main">
  <p:tag name="KSO_WM_BEAUTIFY_FLAG" val=""/>
</p:tagLst>
</file>

<file path=ppt/tags/tag196.xml><?xml version="1.0" encoding="utf-8"?>
<p:tagLst xmlns:p="http://schemas.openxmlformats.org/presentationml/2006/main">
  <p:tag name="KSO_WM_BEAUTIFY_FLAG" val=""/>
</p:tagLst>
</file>

<file path=ppt/tags/tag197.xml><?xml version="1.0" encoding="utf-8"?>
<p:tagLst xmlns:p="http://schemas.openxmlformats.org/presentationml/2006/main">
  <p:tag name="KSO_WM_BEAUTIFY_FLAG" val=""/>
</p:tagLst>
</file>

<file path=ppt/tags/tag198.xml><?xml version="1.0" encoding="utf-8"?>
<p:tagLst xmlns:p="http://schemas.openxmlformats.org/presentationml/2006/main">
  <p:tag name="KSO_WM_BEAUTIFY_FLAG" val=""/>
</p:tagLst>
</file>

<file path=ppt/tags/tag19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BEAUTIFY_FLAG" val=""/>
</p:tagLst>
</file>

<file path=ppt/tags/tag201.xml><?xml version="1.0" encoding="utf-8"?>
<p:tagLst xmlns:p="http://schemas.openxmlformats.org/presentationml/2006/main">
  <p:tag name="KSO_WM_BEAUTIFY_FLAG" val=""/>
</p:tagLst>
</file>

<file path=ppt/tags/tag202.xml><?xml version="1.0" encoding="utf-8"?>
<p:tagLst xmlns:p="http://schemas.openxmlformats.org/presentationml/2006/main">
  <p:tag name="KSO_WM_BEAUTIFY_FLAG" val=""/>
</p:tagLst>
</file>

<file path=ppt/tags/tag203.xml><?xml version="1.0" encoding="utf-8"?>
<p:tagLst xmlns:p="http://schemas.openxmlformats.org/presentationml/2006/main">
  <p:tag name="KSO_WM_BEAUTIFY_FLAG" val=""/>
</p:tagLst>
</file>

<file path=ppt/tags/tag204.xml><?xml version="1.0" encoding="utf-8"?>
<p:tagLst xmlns:p="http://schemas.openxmlformats.org/presentationml/2006/main">
  <p:tag name="KSO_WM_BEAUTIFY_FLAG" val=""/>
</p:tagLst>
</file>

<file path=ppt/tags/tag205.xml><?xml version="1.0" encoding="utf-8"?>
<p:tagLst xmlns:p="http://schemas.openxmlformats.org/presentationml/2006/main">
  <p:tag name="KSO_WM_BEAUTIFY_FLAG" val=""/>
</p:tagLst>
</file>

<file path=ppt/tags/tag206.xml><?xml version="1.0" encoding="utf-8"?>
<p:tagLst xmlns:p="http://schemas.openxmlformats.org/presentationml/2006/main">
  <p:tag name="KSO_WM_BEAUTIFY_FLAG" val=""/>
</p:tagLst>
</file>

<file path=ppt/tags/tag207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08.xml><?xml version="1.0" encoding="utf-8"?>
<p:tagLst xmlns:p="http://schemas.openxmlformats.org/presentationml/2006/main">
  <p:tag name="KSO_WM_BEAUTIFY_FLAG" val=""/>
</p:tagLst>
</file>

<file path=ppt/tags/tag209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BEAUTIFY_FLAG" val=""/>
</p:tagLst>
</file>

<file path=ppt/tags/tag211.xml><?xml version="1.0" encoding="utf-8"?>
<p:tagLst xmlns:p="http://schemas.openxmlformats.org/presentationml/2006/main">
  <p:tag name="KSO_WM_BEAUTIFY_FLAG" val=""/>
</p:tagLst>
</file>

<file path=ppt/tags/tag212.xml><?xml version="1.0" encoding="utf-8"?>
<p:tagLst xmlns:p="http://schemas.openxmlformats.org/presentationml/2006/main">
  <p:tag name="KSO_WM_BEAUTIFY_FLAG" val=""/>
</p:tagLst>
</file>

<file path=ppt/tags/tag21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214.xml><?xml version="1.0" encoding="utf-8"?>
<p:tagLst xmlns:p="http://schemas.openxmlformats.org/presentationml/2006/main">
  <p:tag name="KSO_WM_BEAUTIFY_FLAG" val=""/>
</p:tagLst>
</file>

<file path=ppt/tags/tag215.xml><?xml version="1.0" encoding="utf-8"?>
<p:tagLst xmlns:p="http://schemas.openxmlformats.org/presentationml/2006/main">
  <p:tag name="KSO_WM_BEAUTIFY_FLAG" val=""/>
</p:tagLst>
</file>

<file path=ppt/tags/tag216.xml><?xml version="1.0" encoding="utf-8"?>
<p:tagLst xmlns:p="http://schemas.openxmlformats.org/presentationml/2006/main">
  <p:tag name="KSO_WM_BEAUTIFY_FLAG" val=""/>
</p:tagLst>
</file>

<file path=ppt/tags/tag217.xml><?xml version="1.0" encoding="utf-8"?>
<p:tagLst xmlns:p="http://schemas.openxmlformats.org/presentationml/2006/main">
  <p:tag name="KSO_WM_BEAUTIFY_FLAG" val=""/>
</p:tagLst>
</file>

<file path=ppt/tags/tag218.xml><?xml version="1.0" encoding="utf-8"?>
<p:tagLst xmlns:p="http://schemas.openxmlformats.org/presentationml/2006/main">
  <p:tag name="KSO_WM_BEAUTIFY_FLAG" val=""/>
</p:tagLst>
</file>

<file path=ppt/tags/tag219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BEAUTIFY_FLAG" val=""/>
</p:tagLst>
</file>

<file path=ppt/tags/tag221.xml><?xml version="1.0" encoding="utf-8"?>
<p:tagLst xmlns:p="http://schemas.openxmlformats.org/presentationml/2006/main">
  <p:tag name="KSO_WM_BEAUTIFY_FLAG" val=""/>
</p:tagLst>
</file>

<file path=ppt/tags/tag222.xml><?xml version="1.0" encoding="utf-8"?>
<p:tagLst xmlns:p="http://schemas.openxmlformats.org/presentationml/2006/main">
  <p:tag name="KSO_WM_BEAUTIFY_FLAG" val=""/>
</p:tagLst>
</file>

<file path=ppt/tags/tag223.xml><?xml version="1.0" encoding="utf-8"?>
<p:tagLst xmlns:p="http://schemas.openxmlformats.org/presentationml/2006/main">
  <p:tag name="KSO_WM_BEAUTIFY_FLAG" val=""/>
</p:tagLst>
</file>

<file path=ppt/tags/tag224.xml><?xml version="1.0" encoding="utf-8"?>
<p:tagLst xmlns:p="http://schemas.openxmlformats.org/presentationml/2006/main">
  <p:tag name="KSO_WM_BEAUTIFY_FLAG" val=""/>
</p:tagLst>
</file>

<file path=ppt/tags/tag225.xml><?xml version="1.0" encoding="utf-8"?>
<p:tagLst xmlns:p="http://schemas.openxmlformats.org/presentationml/2006/main">
  <p:tag name="KSO_WM_BEAUTIFY_FLAG" val=""/>
</p:tagLst>
</file>

<file path=ppt/tags/tag226.xml><?xml version="1.0" encoding="utf-8"?>
<p:tagLst xmlns:p="http://schemas.openxmlformats.org/presentationml/2006/main">
  <p:tag name="KSO_WM_BEAUTIFY_FLAG" val=""/>
</p:tagLst>
</file>

<file path=ppt/tags/tag227.xml><?xml version="1.0" encoding="utf-8"?>
<p:tagLst xmlns:p="http://schemas.openxmlformats.org/presentationml/2006/main">
  <p:tag name="KSO_WM_BEAUTIFY_FLAG" val=""/>
</p:tagLst>
</file>

<file path=ppt/tags/tag228.xml><?xml version="1.0" encoding="utf-8"?>
<p:tagLst xmlns:p="http://schemas.openxmlformats.org/presentationml/2006/main">
  <p:tag name="KSO_WM_BEAUTIFY_FLAG" val=""/>
</p:tagLst>
</file>

<file path=ppt/tags/tag229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BEAUTIFY_FLAG" val=""/>
</p:tagLst>
</file>

<file path=ppt/tags/tag231.xml><?xml version="1.0" encoding="utf-8"?>
<p:tagLst xmlns:p="http://schemas.openxmlformats.org/presentationml/2006/main">
  <p:tag name="KSO_WM_BEAUTIFY_FLAG" val=""/>
</p:tagLst>
</file>

<file path=ppt/tags/tag232.xml><?xml version="1.0" encoding="utf-8"?>
<p:tagLst xmlns:p="http://schemas.openxmlformats.org/presentationml/2006/main">
  <p:tag name="KSO_WM_BEAUTIFY_FLAG" val=""/>
</p:tagLst>
</file>

<file path=ppt/tags/tag233.xml><?xml version="1.0" encoding="utf-8"?>
<p:tagLst xmlns:p="http://schemas.openxmlformats.org/presentationml/2006/main">
  <p:tag name="KSO_WM_BEAUTIFY_FLAG" val=""/>
</p:tagLst>
</file>

<file path=ppt/tags/tag23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235.xml><?xml version="1.0" encoding="utf-8"?>
<p:tagLst xmlns:p="http://schemas.openxmlformats.org/presentationml/2006/main">
  <p:tag name="KSO_WM_BEAUTIFY_FLAG" val=""/>
</p:tagLst>
</file>

<file path=ppt/tags/tag236.xml><?xml version="1.0" encoding="utf-8"?>
<p:tagLst xmlns:p="http://schemas.openxmlformats.org/presentationml/2006/main">
  <p:tag name="KSO_WM_BEAUTIFY_FLAG" val=""/>
</p:tagLst>
</file>

<file path=ppt/tags/tag237.xml><?xml version="1.0" encoding="utf-8"?>
<p:tagLst xmlns:p="http://schemas.openxmlformats.org/presentationml/2006/main">
  <p:tag name="KSO_WM_BEAUTIFY_FLAG" val=""/>
</p:tagLst>
</file>

<file path=ppt/tags/tag238.xml><?xml version="1.0" encoding="utf-8"?>
<p:tagLst xmlns:p="http://schemas.openxmlformats.org/presentationml/2006/main">
  <p:tag name="KSO_WM_BEAUTIFY_FLAG" val=""/>
</p:tagLst>
</file>

<file path=ppt/tags/tag239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BEAUTIFY_FLAG" val=""/>
</p:tagLst>
</file>

<file path=ppt/tags/tag241.xml><?xml version="1.0" encoding="utf-8"?>
<p:tagLst xmlns:p="http://schemas.openxmlformats.org/presentationml/2006/main">
  <p:tag name="KSO_WM_BEAUTIFY_FLAG" val=""/>
</p:tagLst>
</file>

<file path=ppt/tags/tag242.xml><?xml version="1.0" encoding="utf-8"?>
<p:tagLst xmlns:p="http://schemas.openxmlformats.org/presentationml/2006/main">
  <p:tag name="KSO_WM_BEAUTIFY_FLAG" val=""/>
</p:tagLst>
</file>

<file path=ppt/tags/tag243.xml><?xml version="1.0" encoding="utf-8"?>
<p:tagLst xmlns:p="http://schemas.openxmlformats.org/presentationml/2006/main">
  <p:tag name="KSO_WM_BEAUTIFY_FLAG" val=""/>
</p:tagLst>
</file>

<file path=ppt/tags/tag244.xml><?xml version="1.0" encoding="utf-8"?>
<p:tagLst xmlns:p="http://schemas.openxmlformats.org/presentationml/2006/main">
  <p:tag name="KSO_WM_BEAUTIFY_FLAG" val=""/>
</p:tagLst>
</file>

<file path=ppt/tags/tag245.xml><?xml version="1.0" encoding="utf-8"?>
<p:tagLst xmlns:p="http://schemas.openxmlformats.org/presentationml/2006/main">
  <p:tag name="KSO_WM_BEAUTIFY_FLAG" val=""/>
</p:tagLst>
</file>

<file path=ppt/tags/tag246.xml><?xml version="1.0" encoding="utf-8"?>
<p:tagLst xmlns:p="http://schemas.openxmlformats.org/presentationml/2006/main">
  <p:tag name="KSO_WM_BEAUTIFY_FLAG" val=""/>
</p:tagLst>
</file>

<file path=ppt/tags/tag247.xml><?xml version="1.0" encoding="utf-8"?>
<p:tagLst xmlns:p="http://schemas.openxmlformats.org/presentationml/2006/main">
  <p:tag name="KSO_WM_BEAUTIFY_FLAG" val=""/>
</p:tagLst>
</file>

<file path=ppt/tags/tag248.xml><?xml version="1.0" encoding="utf-8"?>
<p:tagLst xmlns:p="http://schemas.openxmlformats.org/presentationml/2006/main">
  <p:tag name="KSO_WM_BEAUTIFY_FLAG" val=""/>
</p:tagLst>
</file>

<file path=ppt/tags/tag249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BEAUTIFY_FLAG" val=""/>
</p:tagLst>
</file>

<file path=ppt/tags/tag251.xml><?xml version="1.0" encoding="utf-8"?>
<p:tagLst xmlns:p="http://schemas.openxmlformats.org/presentationml/2006/main">
  <p:tag name="KSO_WM_BEAUTIFY_FLAG" val=""/>
</p:tagLst>
</file>

<file path=ppt/tags/tag252.xml><?xml version="1.0" encoding="utf-8"?>
<p:tagLst xmlns:p="http://schemas.openxmlformats.org/presentationml/2006/main">
  <p:tag name="KSO_WM_BEAUTIFY_FLAG" val=""/>
</p:tagLst>
</file>

<file path=ppt/tags/tag253.xml><?xml version="1.0" encoding="utf-8"?>
<p:tagLst xmlns:p="http://schemas.openxmlformats.org/presentationml/2006/main">
  <p:tag name="KSO_WM_BEAUTIFY_FLAG" val=""/>
</p:tagLst>
</file>

<file path=ppt/tags/tag25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255.xml><?xml version="1.0" encoding="utf-8"?>
<p:tagLst xmlns:p="http://schemas.openxmlformats.org/presentationml/2006/main">
  <p:tag name="KSO_WM_BEAUTIFY_FLAG" val=""/>
</p:tagLst>
</file>

<file path=ppt/tags/tag256.xml><?xml version="1.0" encoding="utf-8"?>
<p:tagLst xmlns:p="http://schemas.openxmlformats.org/presentationml/2006/main">
  <p:tag name="KSO_WM_BEAUTIFY_FLAG" val=""/>
</p:tagLst>
</file>

<file path=ppt/tags/tag257.xml><?xml version="1.0" encoding="utf-8"?>
<p:tagLst xmlns:p="http://schemas.openxmlformats.org/presentationml/2006/main">
  <p:tag name="KSO_WM_BEAUTIFY_FLAG" val=""/>
</p:tagLst>
</file>

<file path=ppt/tags/tag258.xml><?xml version="1.0" encoding="utf-8"?>
<p:tagLst xmlns:p="http://schemas.openxmlformats.org/presentationml/2006/main">
  <p:tag name="KSO_WM_BEAUTIFY_FLAG" val=""/>
</p:tagLst>
</file>

<file path=ppt/tags/tag259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BEAUTIFY_FLAG" val=""/>
</p:tagLst>
</file>

<file path=ppt/tags/tag261.xml><?xml version="1.0" encoding="utf-8"?>
<p:tagLst xmlns:p="http://schemas.openxmlformats.org/presentationml/2006/main">
  <p:tag name="KSO_WM_BEAUTIFY_FLAG" val=""/>
</p:tagLst>
</file>

<file path=ppt/tags/tag262.xml><?xml version="1.0" encoding="utf-8"?>
<p:tagLst xmlns:p="http://schemas.openxmlformats.org/presentationml/2006/main">
  <p:tag name="KSO_WM_BEAUTIFY_FLAG" val=""/>
</p:tagLst>
</file>

<file path=ppt/tags/tag263.xml><?xml version="1.0" encoding="utf-8"?>
<p:tagLst xmlns:p="http://schemas.openxmlformats.org/presentationml/2006/main">
  <p:tag name="KSO_WM_BEAUTIFY_FLAG" val=""/>
</p:tagLst>
</file>

<file path=ppt/tags/tag264.xml><?xml version="1.0" encoding="utf-8"?>
<p:tagLst xmlns:p="http://schemas.openxmlformats.org/presentationml/2006/main">
  <p:tag name="KSO_WM_BEAUTIFY_FLAG" val=""/>
</p:tagLst>
</file>

<file path=ppt/tags/tag265.xml><?xml version="1.0" encoding="utf-8"?>
<p:tagLst xmlns:p="http://schemas.openxmlformats.org/presentationml/2006/main">
  <p:tag name="KSO_WM_BEAUTIFY_FLAG" val=""/>
</p:tagLst>
</file>

<file path=ppt/tags/tag266.xml><?xml version="1.0" encoding="utf-8"?>
<p:tagLst xmlns:p="http://schemas.openxmlformats.org/presentationml/2006/main">
  <p:tag name="KSO_WM_BEAUTIFY_FLAG" val=""/>
</p:tagLst>
</file>

<file path=ppt/tags/tag267.xml><?xml version="1.0" encoding="utf-8"?>
<p:tagLst xmlns:p="http://schemas.openxmlformats.org/presentationml/2006/main">
  <p:tag name="KSO_WM_BEAUTIFY_FLAG" val=""/>
</p:tagLst>
</file>

<file path=ppt/tags/tag268.xml><?xml version="1.0" encoding="utf-8"?>
<p:tagLst xmlns:p="http://schemas.openxmlformats.org/presentationml/2006/main">
  <p:tag name="KSO_WM_BEAUTIFY_FLAG" val=""/>
</p:tagLst>
</file>

<file path=ppt/tags/tag269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BEAUTIFY_FLAG" val=""/>
</p:tagLst>
</file>

<file path=ppt/tags/tag271.xml><?xml version="1.0" encoding="utf-8"?>
<p:tagLst xmlns:p="http://schemas.openxmlformats.org/presentationml/2006/main">
  <p:tag name="KSO_WM_BEAUTIFY_FLAG" val=""/>
</p:tagLst>
</file>

<file path=ppt/tags/tag272.xml><?xml version="1.0" encoding="utf-8"?>
<p:tagLst xmlns:p="http://schemas.openxmlformats.org/presentationml/2006/main">
  <p:tag name="KSO_WM_BEAUTIFY_FLAG" val=""/>
</p:tagLst>
</file>

<file path=ppt/tags/tag273.xml><?xml version="1.0" encoding="utf-8"?>
<p:tagLst xmlns:p="http://schemas.openxmlformats.org/presentationml/2006/main">
  <p:tag name="KSO_WM_BEAUTIFY_FLAG" val=""/>
</p:tagLst>
</file>

<file path=ppt/tags/tag274.xml><?xml version="1.0" encoding="utf-8"?>
<p:tagLst xmlns:p="http://schemas.openxmlformats.org/presentationml/2006/main">
  <p:tag name="KSO_WM_BEAUTIFY_FLAG" val=""/>
</p:tagLst>
</file>

<file path=ppt/tags/tag275.xml><?xml version="1.0" encoding="utf-8"?>
<p:tagLst xmlns:p="http://schemas.openxmlformats.org/presentationml/2006/main">
  <p:tag name="KSO_WM_BEAUTIFY_FLAG" val=""/>
</p:tagLst>
</file>

<file path=ppt/tags/tag276.xml><?xml version="1.0" encoding="utf-8"?>
<p:tagLst xmlns:p="http://schemas.openxmlformats.org/presentationml/2006/main">
  <p:tag name="KSO_WM_BEAUTIFY_FLAG" val=""/>
</p:tagLst>
</file>

<file path=ppt/tags/tag277.xml><?xml version="1.0" encoding="utf-8"?>
<p:tagLst xmlns:p="http://schemas.openxmlformats.org/presentationml/2006/main">
  <p:tag name="KSO_WM_BEAUTIFY_FLAG" val=""/>
</p:tagLst>
</file>

<file path=ppt/tags/tag27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279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BEAUTIFY_FLAG" val=""/>
</p:tagLst>
</file>

<file path=ppt/tags/tag281.xml><?xml version="1.0" encoding="utf-8"?>
<p:tagLst xmlns:p="http://schemas.openxmlformats.org/presentationml/2006/main">
  <p:tag name="KSO_WM_BEAUTIFY_FLAG" val=""/>
</p:tagLst>
</file>

<file path=ppt/tags/tag282.xml><?xml version="1.0" encoding="utf-8"?>
<p:tagLst xmlns:p="http://schemas.openxmlformats.org/presentationml/2006/main">
  <p:tag name="KSO_WM_BEAUTIFY_FLAG" val=""/>
</p:tagLst>
</file>

<file path=ppt/tags/tag283.xml><?xml version="1.0" encoding="utf-8"?>
<p:tagLst xmlns:p="http://schemas.openxmlformats.org/presentationml/2006/main">
  <p:tag name="KSO_WM_BEAUTIFY_FLAG" val=""/>
</p:tagLst>
</file>

<file path=ppt/tags/tag284.xml><?xml version="1.0" encoding="utf-8"?>
<p:tagLst xmlns:p="http://schemas.openxmlformats.org/presentationml/2006/main">
  <p:tag name="KSO_WM_BEAUTIFY_FLAG" val=""/>
</p:tagLst>
</file>

<file path=ppt/tags/tag285.xml><?xml version="1.0" encoding="utf-8"?>
<p:tagLst xmlns:p="http://schemas.openxmlformats.org/presentationml/2006/main">
  <p:tag name="KSO_WM_BEAUTIFY_FLAG" val=""/>
</p:tagLst>
</file>

<file path=ppt/tags/tag286.xml><?xml version="1.0" encoding="utf-8"?>
<p:tagLst xmlns:p="http://schemas.openxmlformats.org/presentationml/2006/main">
  <p:tag name="KSO_WM_BEAUTIFY_FLAG" val=""/>
</p:tagLst>
</file>

<file path=ppt/tags/tag287.xml><?xml version="1.0" encoding="utf-8"?>
<p:tagLst xmlns:p="http://schemas.openxmlformats.org/presentationml/2006/main">
  <p:tag name="KSO_WM_BEAUTIFY_FLAG" val=""/>
</p:tagLst>
</file>

<file path=ppt/tags/tag288.xml><?xml version="1.0" encoding="utf-8"?>
<p:tagLst xmlns:p="http://schemas.openxmlformats.org/presentationml/2006/main">
  <p:tag name="KSO_WM_BEAUTIFY_FLAG" val=""/>
</p:tagLst>
</file>

<file path=ppt/tags/tag289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91.xml><?xml version="1.0" encoding="utf-8"?>
<p:tagLst xmlns:p="http://schemas.openxmlformats.org/presentationml/2006/main">
  <p:tag name="COMMONDATA" val="eyJoZGlkIjoiY2EzZGMyZjY1YTE1M2ExMzhhOWU4MTI5ZWFlZmRiODkifQ=="/>
  <p:tag name="KSO_WPP_MARK_KEY" val="06c24ca6-5c6c-4d11-b77a-36840d6115cb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KSO_WM_BEAUTIFY_FLAG" val=""/>
</p:tagLst>
</file>

<file path=ppt/tags/tag68.xml><?xml version="1.0" encoding="utf-8"?>
<p:tagLst xmlns:p="http://schemas.openxmlformats.org/presentationml/2006/main">
  <p:tag name="KSO_WM_BEAUTIFY_FLAG" val="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BEAUTIFY_FLAG" val=""/>
</p:tagLst>
</file>

<file path=ppt/tags/tag72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BEAUTIFY_FLAG" val=""/>
</p:tagLst>
</file>

<file path=ppt/tags/tag74.xml><?xml version="1.0" encoding="utf-8"?>
<p:tagLst xmlns:p="http://schemas.openxmlformats.org/presentationml/2006/main">
  <p:tag name="KSO_WM_BEAUTIFY_FLAG" val=""/>
</p:tagLst>
</file>

<file path=ppt/tags/tag75.xml><?xml version="1.0" encoding="utf-8"?>
<p:tagLst xmlns:p="http://schemas.openxmlformats.org/presentationml/2006/main">
  <p:tag name="KSO_WM_BEAUTIFY_FLAG" val=""/>
</p:tagLst>
</file>

<file path=ppt/tags/tag76.xml><?xml version="1.0" encoding="utf-8"?>
<p:tagLst xmlns:p="http://schemas.openxmlformats.org/presentationml/2006/main">
  <p:tag name="KSO_WM_BEAUTIFY_FLAG" val=""/>
</p:tagLst>
</file>

<file path=ppt/tags/tag77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8.xml><?xml version="1.0" encoding="utf-8"?>
<p:tagLst xmlns:p="http://schemas.openxmlformats.org/presentationml/2006/main">
  <p:tag name="KSO_WM_BEAUTIFY_FLAG" val=""/>
</p:tagLst>
</file>

<file path=ppt/tags/tag79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BEAUTIFY_FLAG" val=""/>
</p:tagLst>
</file>

<file path=ppt/tags/tag81.xml><?xml version="1.0" encoding="utf-8"?>
<p:tagLst xmlns:p="http://schemas.openxmlformats.org/presentationml/2006/main">
  <p:tag name="KSO_WM_BEAUTIFY_FLAG" val=""/>
</p:tagLst>
</file>

<file path=ppt/tags/tag82.xml><?xml version="1.0" encoding="utf-8"?>
<p:tagLst xmlns:p="http://schemas.openxmlformats.org/presentationml/2006/main">
  <p:tag name="KSO_WM_BEAUTIFY_FLAG" val=""/>
</p:tagLst>
</file>

<file path=ppt/tags/tag83.xml><?xml version="1.0" encoding="utf-8"?>
<p:tagLst xmlns:p="http://schemas.openxmlformats.org/presentationml/2006/main">
  <p:tag name="KSO_WM_BEAUTIFY_FLAG" val=""/>
</p:tagLst>
</file>

<file path=ppt/tags/tag84.xml><?xml version="1.0" encoding="utf-8"?>
<p:tagLst xmlns:p="http://schemas.openxmlformats.org/presentationml/2006/main">
  <p:tag name="KSO_WM_BEAUTIFY_FLAG" val=""/>
</p:tagLst>
</file>

<file path=ppt/tags/tag85.xml><?xml version="1.0" encoding="utf-8"?>
<p:tagLst xmlns:p="http://schemas.openxmlformats.org/presentationml/2006/main">
  <p:tag name="KSO_WM_BEAUTIFY_FLAG" val=""/>
</p:tagLst>
</file>

<file path=ppt/tags/tag86.xml><?xml version="1.0" encoding="utf-8"?>
<p:tagLst xmlns:p="http://schemas.openxmlformats.org/presentationml/2006/main">
  <p:tag name="KSO_WM_BEAUTIFY_FLAG" val=""/>
</p:tagLst>
</file>

<file path=ppt/tags/tag87.xml><?xml version="1.0" encoding="utf-8"?>
<p:tagLst xmlns:p="http://schemas.openxmlformats.org/presentationml/2006/main">
  <p:tag name="KSO_WM_BEAUTIFY_FLAG" val=""/>
</p:tagLst>
</file>

<file path=ppt/tags/tag88.xml><?xml version="1.0" encoding="utf-8"?>
<p:tagLst xmlns:p="http://schemas.openxmlformats.org/presentationml/2006/main">
  <p:tag name="KSO_WM_BEAUTIFY_FLAG" val=""/>
</p:tagLst>
</file>

<file path=ppt/tags/tag89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BEAUTIFY_FLAG" val=""/>
</p:tagLst>
</file>

<file path=ppt/tags/tag91.xml><?xml version="1.0" encoding="utf-8"?>
<p:tagLst xmlns:p="http://schemas.openxmlformats.org/presentationml/2006/main">
  <p:tag name="KSO_WM_BEAUTIFY_FLAG" val=""/>
</p:tagLst>
</file>

<file path=ppt/tags/tag92.xml><?xml version="1.0" encoding="utf-8"?>
<p:tagLst xmlns:p="http://schemas.openxmlformats.org/presentationml/2006/main">
  <p:tag name="KSO_WM_BEAUTIFY_FLAG" val=""/>
</p:tagLst>
</file>

<file path=ppt/tags/tag93.xml><?xml version="1.0" encoding="utf-8"?>
<p:tagLst xmlns:p="http://schemas.openxmlformats.org/presentationml/2006/main">
  <p:tag name="KSO_WM_BEAUTIFY_FLAG" val=""/>
</p:tagLst>
</file>

<file path=ppt/tags/tag94.xml><?xml version="1.0" encoding="utf-8"?>
<p:tagLst xmlns:p="http://schemas.openxmlformats.org/presentationml/2006/main">
  <p:tag name="KSO_WM_BEAUTIFY_FLAG" val=""/>
</p:tagLst>
</file>

<file path=ppt/tags/tag95.xml><?xml version="1.0" encoding="utf-8"?>
<p:tagLst xmlns:p="http://schemas.openxmlformats.org/presentationml/2006/main">
  <p:tag name="KSO_WM_BEAUTIFY_FLAG" val=""/>
</p:tagLst>
</file>

<file path=ppt/tags/tag96.xml><?xml version="1.0" encoding="utf-8"?>
<p:tagLst xmlns:p="http://schemas.openxmlformats.org/presentationml/2006/main">
  <p:tag name="KSO_WM_BEAUTIFY_FLAG" val=""/>
</p:tagLst>
</file>

<file path=ppt/tags/tag97.xml><?xml version="1.0" encoding="utf-8"?>
<p:tagLst xmlns:p="http://schemas.openxmlformats.org/presentationml/2006/main">
  <p:tag name="KSO_WM_BEAUTIFY_FLAG" val=""/>
</p:tagLst>
</file>

<file path=ppt/tags/tag98.xml><?xml version="1.0" encoding="utf-8"?>
<p:tagLst xmlns:p="http://schemas.openxmlformats.org/presentationml/2006/main">
  <p:tag name="KSO_WM_BEAUTIFY_FLAG" val=""/>
</p:tagLst>
</file>

<file path=ppt/tags/tag9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仓耳渔阳体 W02"/>
        <a:cs typeface=""/>
      </a:majorFont>
      <a:minorFont>
        <a:latin typeface="Arial"/>
        <a:ea typeface="仓耳渔阳体 W02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仓耳渔阳体 W02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思源黑体 CN Bold"/>
        <a:ea typeface=""/>
        <a:cs typeface=""/>
        <a:font script="Jpan" typeface="ＭＳ Ｐゴシック"/>
        <a:font script="Hang" typeface="맑은 고딕"/>
        <a:font script="Hans" typeface="仓耳渔阳体 W02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仓耳渔阳体 W02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思源黑体 CN Bold"/>
        <a:ea typeface=""/>
        <a:cs typeface=""/>
        <a:font script="Jpan" typeface="ＭＳ Ｐゴシック"/>
        <a:font script="Hang" typeface="맑은 고딕"/>
        <a:font script="Hans" typeface="仓耳渔阳体 W02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2330</Words>
  <Application>WPS 演示</Application>
  <PresentationFormat>宽屏</PresentationFormat>
  <Paragraphs>220</Paragraphs>
  <Slides>13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31" baseType="lpstr">
      <vt:lpstr>Arial</vt:lpstr>
      <vt:lpstr>宋体</vt:lpstr>
      <vt:lpstr>Wingdings</vt:lpstr>
      <vt:lpstr>仓耳渔阳体 W02</vt:lpstr>
      <vt:lpstr>苹方-简</vt:lpstr>
      <vt:lpstr>Wingdings</vt:lpstr>
      <vt:lpstr>思源黑体 CN Bold</vt:lpstr>
      <vt:lpstr>汉仪中黑KW</vt:lpstr>
      <vt:lpstr>思源黑体 CN Heavy</vt:lpstr>
      <vt:lpstr>微软雅黑</vt:lpstr>
      <vt:lpstr>汉仪旗黑</vt:lpstr>
      <vt:lpstr>宋体</vt:lpstr>
      <vt:lpstr>Arial Unicode MS</vt:lpstr>
      <vt:lpstr>仓耳渔阳体 W02</vt:lpstr>
      <vt:lpstr>思源黑体 CN Bold</vt:lpstr>
      <vt:lpstr>思源黑体 CN Heavy</vt:lpstr>
      <vt:lpstr>汉仪书宋二KW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123</dc:creator>
  <cp:lastModifiedBy>望月辉</cp:lastModifiedBy>
  <cp:revision>343</cp:revision>
  <dcterms:created xsi:type="dcterms:W3CDTF">2025-04-26T00:23:31Z</dcterms:created>
  <dcterms:modified xsi:type="dcterms:W3CDTF">2025-04-26T00:23:31Z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2052-7.3.1.8967</vt:lpwstr>
  </property>
  <property fmtid="{D5CDD505-2E9C-101B-9397-08002B2CF9AE}" pid="3" name="ICV">
    <vt:lpwstr>023C4C0EF4D0E39BA85203680B82D2E7_43</vt:lpwstr>
  </property>
  <property fmtid="{D5CDD505-2E9C-101B-9397-08002B2CF9AE}" pid="4" name="KSOTemplateUUID">
    <vt:lpwstr>v1.0_mb_92f5HB2ttABeEKbyzlKMZg==</vt:lpwstr>
  </property>
</Properties>
</file>